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autoCompressPictures="0" embedTrueTypeFonts="1" strictFirstAndLastChars="0" saveSubsetFonts="1">
  <p:sldMasterIdLst>
    <p:sldMasterId id="2147483661"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 id="285" r:id="rId34"/>
  </p:sldIdLst>
  <p:sldSz cy="6858000" cx="9144000"/>
  <p:notesSz cx="6858000" cy="9144000"/>
  <p:embeddedFontLst>
    <p:embeddedFont>
      <p:font typeface="Architects Daughter"/>
      <p:regular r:id="rId35"/>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file>

<file path=ppt/_rels/presentation.xml.rels><?xml version="1.0" encoding="UTF-8" standalone="yes"?><Relationships xmlns="http://schemas.openxmlformats.org/package/2006/relationships"><Relationship Id="rId20" Type="http://schemas.openxmlformats.org/officeDocument/2006/relationships/slide" Target="slides/slide16.xml"/><Relationship Id="rId22" Type="http://schemas.openxmlformats.org/officeDocument/2006/relationships/slide" Target="slides/slide18.xml"/><Relationship Id="rId21" Type="http://schemas.openxmlformats.org/officeDocument/2006/relationships/slide" Target="slides/slide17.xml"/><Relationship Id="rId24" Type="http://schemas.openxmlformats.org/officeDocument/2006/relationships/slide" Target="slides/slide20.xml"/><Relationship Id="rId23" Type="http://schemas.openxmlformats.org/officeDocument/2006/relationships/slide" Target="slides/slide19.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26" Type="http://schemas.openxmlformats.org/officeDocument/2006/relationships/slide" Target="slides/slide22.xml"/><Relationship Id="rId25" Type="http://schemas.openxmlformats.org/officeDocument/2006/relationships/slide" Target="slides/slide21.xml"/><Relationship Id="rId28" Type="http://schemas.openxmlformats.org/officeDocument/2006/relationships/slide" Target="slides/slide24.xml"/><Relationship Id="rId27" Type="http://schemas.openxmlformats.org/officeDocument/2006/relationships/slide" Target="slides/slide23.xml"/><Relationship Id="rId5" Type="http://schemas.openxmlformats.org/officeDocument/2006/relationships/slide" Target="slides/slide1.xml"/><Relationship Id="rId6" Type="http://schemas.openxmlformats.org/officeDocument/2006/relationships/slide" Target="slides/slide2.xml"/><Relationship Id="rId29" Type="http://schemas.openxmlformats.org/officeDocument/2006/relationships/slide" Target="slides/slide25.xml"/><Relationship Id="rId7" Type="http://schemas.openxmlformats.org/officeDocument/2006/relationships/slide" Target="slides/slide3.xml"/><Relationship Id="rId8" Type="http://schemas.openxmlformats.org/officeDocument/2006/relationships/slide" Target="slides/slide4.xml"/><Relationship Id="rId31" Type="http://schemas.openxmlformats.org/officeDocument/2006/relationships/slide" Target="slides/slide27.xml"/><Relationship Id="rId30" Type="http://schemas.openxmlformats.org/officeDocument/2006/relationships/slide" Target="slides/slide26.xml"/><Relationship Id="rId11" Type="http://schemas.openxmlformats.org/officeDocument/2006/relationships/slide" Target="slides/slide7.xml"/><Relationship Id="rId33" Type="http://schemas.openxmlformats.org/officeDocument/2006/relationships/slide" Target="slides/slide29.xml"/><Relationship Id="rId10" Type="http://schemas.openxmlformats.org/officeDocument/2006/relationships/slide" Target="slides/slide6.xml"/><Relationship Id="rId32" Type="http://schemas.openxmlformats.org/officeDocument/2006/relationships/slide" Target="slides/slide28.xml"/><Relationship Id="rId13" Type="http://schemas.openxmlformats.org/officeDocument/2006/relationships/slide" Target="slides/slide9.xml"/><Relationship Id="rId35" Type="http://schemas.openxmlformats.org/officeDocument/2006/relationships/font" Target="fonts/ArchitectsDaughter-regular.fntdata"/><Relationship Id="rId12" Type="http://schemas.openxmlformats.org/officeDocument/2006/relationships/slide" Target="slides/slide8.xml"/><Relationship Id="rId34" Type="http://schemas.openxmlformats.org/officeDocument/2006/relationships/slide" Target="slides/slide30.xml"/><Relationship Id="rId15" Type="http://schemas.openxmlformats.org/officeDocument/2006/relationships/slide" Target="slides/slide11.xml"/><Relationship Id="rId14" Type="http://schemas.openxmlformats.org/officeDocument/2006/relationships/slide" Target="slides/slide10.xml"/><Relationship Id="rId17" Type="http://schemas.openxmlformats.org/officeDocument/2006/relationships/slide" Target="slides/slide13.xml"/><Relationship Id="rId16" Type="http://schemas.openxmlformats.org/officeDocument/2006/relationships/slide" Target="slides/slide12.xml"/><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2" name="Shape 2"/>
        <p:cNvGrpSpPr/>
        <p:nvPr/>
      </p:nvGrpSpPr>
      <p:grpSpPr>
        <a:xfrm>
          <a:off x="0" y="0"/>
          <a:ext cx="0" cy="0"/>
          <a:chOff x="0" y="0"/>
          <a:chExt cx="0" cy="0"/>
        </a:xfrm>
      </p:grpSpPr>
      <p:sp>
        <p:nvSpPr>
          <p:cNvPr id="3" name="Shape 3"/>
          <p:cNvSpPr txBox="1"/>
          <p:nvPr>
            <p:ph idx="2" type="hdr"/>
          </p:nvPr>
        </p:nvSpPr>
        <p:spPr>
          <a:xfrm>
            <a:off x="0" y="0"/>
            <a:ext cx="2971799" cy="457200"/>
          </a:xfrm>
          <a:prstGeom prst="rect">
            <a:avLst/>
          </a:prstGeom>
          <a:noFill/>
          <a:ln>
            <a:noFill/>
          </a:ln>
        </p:spPr>
        <p:txBody>
          <a:bodyPr anchorCtr="0" anchor="t" bIns="91425" lIns="91425" rIns="91425" tIns="91425"/>
          <a:lstStyle>
            <a:lvl1pPr indent="0" lvl="0" marL="0" marR="0" rtl="0" algn="l">
              <a:spcBef>
                <a:spcPts val="0"/>
              </a:spcBef>
              <a:buNone/>
              <a:defRPr b="0" i="0" sz="1200" u="none" cap="none" strike="noStrike">
                <a:solidFill>
                  <a:schemeClr val="dk1"/>
                </a:solidFill>
                <a:latin typeface="Calibri"/>
                <a:ea typeface="Calibri"/>
                <a:cs typeface="Calibri"/>
                <a:sym typeface="Calibri"/>
              </a:defRPr>
            </a:lvl1pPr>
            <a:lvl2pPr indent="0" lvl="1" marL="457200" marR="0" rtl="0" algn="l">
              <a:spcBef>
                <a:spcPts val="0"/>
              </a:spcBef>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buNone/>
              <a:defRPr b="0" i="0" sz="1800" u="none" cap="none" strike="noStrike">
                <a:solidFill>
                  <a:schemeClr val="dk1"/>
                </a:solidFill>
                <a:latin typeface="Calibri"/>
                <a:ea typeface="Calibri"/>
                <a:cs typeface="Calibri"/>
                <a:sym typeface="Calibri"/>
              </a:defRPr>
            </a:lvl9pPr>
          </a:lstStyle>
          <a:p/>
        </p:txBody>
      </p:sp>
      <p:sp>
        <p:nvSpPr>
          <p:cNvPr id="4" name="Shape 4"/>
          <p:cNvSpPr txBox="1"/>
          <p:nvPr>
            <p:ph idx="10" type="dt"/>
          </p:nvPr>
        </p:nvSpPr>
        <p:spPr>
          <a:xfrm>
            <a:off x="3884612" y="0"/>
            <a:ext cx="2971799" cy="457200"/>
          </a:xfrm>
          <a:prstGeom prst="rect">
            <a:avLst/>
          </a:prstGeom>
          <a:noFill/>
          <a:ln>
            <a:noFill/>
          </a:ln>
        </p:spPr>
        <p:txBody>
          <a:bodyPr anchorCtr="0" anchor="t" bIns="91425" lIns="91425" rIns="91425" tIns="91425"/>
          <a:lstStyle>
            <a:lvl1pPr indent="0" lvl="0" marL="0" marR="0" rtl="0" algn="r">
              <a:spcBef>
                <a:spcPts val="0"/>
              </a:spcBef>
              <a:buNone/>
              <a:defRPr b="0" i="0" sz="1200" u="none" cap="none" strike="noStrike">
                <a:solidFill>
                  <a:schemeClr val="dk1"/>
                </a:solidFill>
                <a:latin typeface="Calibri"/>
                <a:ea typeface="Calibri"/>
                <a:cs typeface="Calibri"/>
                <a:sym typeface="Calibri"/>
              </a:defRPr>
            </a:lvl1pPr>
            <a:lvl2pPr indent="0" lvl="1" marL="457200" marR="0" rtl="0" algn="l">
              <a:spcBef>
                <a:spcPts val="0"/>
              </a:spcBef>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buNone/>
              <a:defRPr b="0" i="0" sz="1800" u="none" cap="none" strike="noStrike">
                <a:solidFill>
                  <a:schemeClr val="dk1"/>
                </a:solidFill>
                <a:latin typeface="Calibri"/>
                <a:ea typeface="Calibri"/>
                <a:cs typeface="Calibri"/>
                <a:sym typeface="Calibri"/>
              </a:defRPr>
            </a:lvl9pPr>
          </a:lstStyle>
          <a:p/>
        </p:txBody>
      </p:sp>
      <p:sp>
        <p:nvSpPr>
          <p:cNvPr id="5" name="Shape 5"/>
          <p:cNvSpPr/>
          <p:nvPr>
            <p:ph idx="3"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med" w="med" type="none"/>
            <a:tailEnd len="med" w="med" type="none"/>
          </a:ln>
        </p:spPr>
      </p:sp>
      <p:sp>
        <p:nvSpPr>
          <p:cNvPr id="6" name="Shape 6"/>
          <p:cNvSpPr txBox="1"/>
          <p:nvPr>
            <p:ph idx="1" type="body"/>
          </p:nvPr>
        </p:nvSpPr>
        <p:spPr>
          <a:xfrm>
            <a:off x="685800" y="4343400"/>
            <a:ext cx="5486399" cy="4114800"/>
          </a:xfrm>
          <a:prstGeom prst="rect">
            <a:avLst/>
          </a:prstGeom>
          <a:noFill/>
          <a:ln>
            <a:noFill/>
          </a:ln>
        </p:spPr>
        <p:txBody>
          <a:bodyPr anchorCtr="0" anchor="t" bIns="91425" lIns="91425" rIns="91425" tIns="91425"/>
          <a:lstStyle>
            <a:lvl1pPr indent="0" lvl="0" marL="0" marR="0" rtl="0" algn="l">
              <a:spcBef>
                <a:spcPts val="0"/>
              </a:spcBef>
              <a:buNone/>
              <a:defRPr b="0" i="0" sz="1200" u="none" cap="none" strike="noStrike">
                <a:solidFill>
                  <a:schemeClr val="dk1"/>
                </a:solidFill>
                <a:latin typeface="Calibri"/>
                <a:ea typeface="Calibri"/>
                <a:cs typeface="Calibri"/>
                <a:sym typeface="Calibri"/>
              </a:defRPr>
            </a:lvl1pPr>
            <a:lvl2pPr indent="0" lvl="1" marL="457200" marR="0" rtl="0" algn="l">
              <a:spcBef>
                <a:spcPts val="0"/>
              </a:spcBef>
              <a:buNone/>
              <a:defRPr b="0" i="0" sz="1200" u="none" cap="none" strike="noStrike">
                <a:solidFill>
                  <a:schemeClr val="dk1"/>
                </a:solidFill>
                <a:latin typeface="Calibri"/>
                <a:ea typeface="Calibri"/>
                <a:cs typeface="Calibri"/>
                <a:sym typeface="Calibri"/>
              </a:defRPr>
            </a:lvl2pPr>
            <a:lvl3pPr indent="0" lvl="2" marL="914400" marR="0" rtl="0" algn="l">
              <a:spcBef>
                <a:spcPts val="0"/>
              </a:spcBef>
              <a:buNone/>
              <a:defRPr b="0" i="0" sz="1200" u="none" cap="none" strike="noStrike">
                <a:solidFill>
                  <a:schemeClr val="dk1"/>
                </a:solidFill>
                <a:latin typeface="Calibri"/>
                <a:ea typeface="Calibri"/>
                <a:cs typeface="Calibri"/>
                <a:sym typeface="Calibri"/>
              </a:defRPr>
            </a:lvl3pPr>
            <a:lvl4pPr indent="0" lvl="3" marL="1371600" marR="0" rtl="0" algn="l">
              <a:spcBef>
                <a:spcPts val="0"/>
              </a:spcBef>
              <a:buNone/>
              <a:defRPr b="0" i="0" sz="1200" u="none" cap="none" strike="noStrike">
                <a:solidFill>
                  <a:schemeClr val="dk1"/>
                </a:solidFill>
                <a:latin typeface="Calibri"/>
                <a:ea typeface="Calibri"/>
                <a:cs typeface="Calibri"/>
                <a:sym typeface="Calibri"/>
              </a:defRPr>
            </a:lvl4pPr>
            <a:lvl5pPr indent="0" lvl="4" marL="1828800" marR="0" rtl="0" algn="l">
              <a:spcBef>
                <a:spcPts val="0"/>
              </a:spcBef>
              <a:buNone/>
              <a:defRPr b="0" i="0" sz="1200" u="none" cap="none" strike="noStrike">
                <a:solidFill>
                  <a:schemeClr val="dk1"/>
                </a:solidFill>
                <a:latin typeface="Calibri"/>
                <a:ea typeface="Calibri"/>
                <a:cs typeface="Calibri"/>
                <a:sym typeface="Calibri"/>
              </a:defRPr>
            </a:lvl5pPr>
            <a:lvl6pPr indent="0" lvl="5" marL="2286000" marR="0" rtl="0" algn="l">
              <a:spcBef>
                <a:spcPts val="0"/>
              </a:spcBef>
              <a:buNone/>
              <a:defRPr b="0" i="0" sz="1200" u="none" cap="none" strike="noStrike">
                <a:solidFill>
                  <a:schemeClr val="dk1"/>
                </a:solidFill>
                <a:latin typeface="Calibri"/>
                <a:ea typeface="Calibri"/>
                <a:cs typeface="Calibri"/>
                <a:sym typeface="Calibri"/>
              </a:defRPr>
            </a:lvl6pPr>
            <a:lvl7pPr indent="0" lvl="6" marL="2743200" marR="0" rtl="0" algn="l">
              <a:spcBef>
                <a:spcPts val="0"/>
              </a:spcBef>
              <a:buNone/>
              <a:defRPr b="0" i="0" sz="1200" u="none" cap="none" strike="noStrike">
                <a:solidFill>
                  <a:schemeClr val="dk1"/>
                </a:solidFill>
                <a:latin typeface="Calibri"/>
                <a:ea typeface="Calibri"/>
                <a:cs typeface="Calibri"/>
                <a:sym typeface="Calibri"/>
              </a:defRPr>
            </a:lvl7pPr>
            <a:lvl8pPr indent="0" lvl="7" marL="3200400" marR="0" rtl="0" algn="l">
              <a:spcBef>
                <a:spcPts val="0"/>
              </a:spcBef>
              <a:buNone/>
              <a:defRPr b="0" i="0" sz="1200" u="none" cap="none" strike="noStrike">
                <a:solidFill>
                  <a:schemeClr val="dk1"/>
                </a:solidFill>
                <a:latin typeface="Calibri"/>
                <a:ea typeface="Calibri"/>
                <a:cs typeface="Calibri"/>
                <a:sym typeface="Calibri"/>
              </a:defRPr>
            </a:lvl8pPr>
            <a:lvl9pPr indent="0" lvl="8" marL="3657600" marR="0" rtl="0" algn="l">
              <a:spcBef>
                <a:spcPts val="0"/>
              </a:spcBef>
              <a:buNone/>
              <a:defRPr b="0" i="0" sz="1200" u="none" cap="none" strike="noStrike">
                <a:solidFill>
                  <a:schemeClr val="dk1"/>
                </a:solidFill>
                <a:latin typeface="Calibri"/>
                <a:ea typeface="Calibri"/>
                <a:cs typeface="Calibri"/>
                <a:sym typeface="Calibri"/>
              </a:defRPr>
            </a:lvl9pPr>
          </a:lstStyle>
          <a:p/>
        </p:txBody>
      </p:sp>
      <p:sp>
        <p:nvSpPr>
          <p:cNvPr id="7" name="Shape 7"/>
          <p:cNvSpPr txBox="1"/>
          <p:nvPr>
            <p:ph idx="11" type="ftr"/>
          </p:nvPr>
        </p:nvSpPr>
        <p:spPr>
          <a:xfrm>
            <a:off x="0" y="8685213"/>
            <a:ext cx="2971799" cy="457200"/>
          </a:xfrm>
          <a:prstGeom prst="rect">
            <a:avLst/>
          </a:prstGeom>
          <a:noFill/>
          <a:ln>
            <a:noFill/>
          </a:ln>
        </p:spPr>
        <p:txBody>
          <a:bodyPr anchorCtr="0" anchor="b" bIns="91425" lIns="91425" rIns="91425" tIns="91425"/>
          <a:lstStyle>
            <a:lvl1pPr indent="0" lvl="0" marL="0" marR="0" rtl="0" algn="l">
              <a:spcBef>
                <a:spcPts val="0"/>
              </a:spcBef>
              <a:buNone/>
              <a:defRPr b="0" i="0" sz="1200" u="none" cap="none" strike="noStrike">
                <a:solidFill>
                  <a:schemeClr val="dk1"/>
                </a:solidFill>
                <a:latin typeface="Calibri"/>
                <a:ea typeface="Calibri"/>
                <a:cs typeface="Calibri"/>
                <a:sym typeface="Calibri"/>
              </a:defRPr>
            </a:lvl1pPr>
            <a:lvl2pPr indent="0" lvl="1" marL="457200" marR="0" rtl="0" algn="l">
              <a:spcBef>
                <a:spcPts val="0"/>
              </a:spcBef>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buNone/>
              <a:defRPr b="0" i="0" sz="1800" u="none" cap="none" strike="noStrike">
                <a:solidFill>
                  <a:schemeClr val="dk1"/>
                </a:solidFill>
                <a:latin typeface="Calibri"/>
                <a:ea typeface="Calibri"/>
                <a:cs typeface="Calibri"/>
                <a:sym typeface="Calibri"/>
              </a:defRPr>
            </a:lvl9pPr>
          </a:lstStyle>
          <a:p/>
        </p:txBody>
      </p:sp>
      <p:sp>
        <p:nvSpPr>
          <p:cNvPr id="8" name="Shape 8"/>
          <p:cNvSpPr txBox="1"/>
          <p:nvPr>
            <p:ph idx="12" type="sldNum"/>
          </p:nvPr>
        </p:nvSpPr>
        <p:spPr>
          <a:xfrm>
            <a:off x="3884612" y="8685213"/>
            <a:ext cx="2971799" cy="457200"/>
          </a:xfrm>
          <a:prstGeom prst="rect">
            <a:avLst/>
          </a:prstGeom>
          <a:noFill/>
          <a:ln>
            <a:noFill/>
          </a:ln>
        </p:spPr>
        <p:txBody>
          <a:bodyPr anchorCtr="0" anchor="b" bIns="45700" lIns="91425" rIns="91425" tIns="45700">
            <a:noAutofit/>
          </a:bodyPr>
          <a:lstStyle/>
          <a:p>
            <a:pPr indent="0" lvl="0" marL="0" marR="0" rtl="0" algn="r">
              <a:spcBef>
                <a:spcPts val="0"/>
              </a:spcBef>
              <a:buSzPct val="25000"/>
              <a:buNone/>
            </a:pPr>
            <a:fld id="{00000000-1234-1234-1234-123412341234}" type="slidenum">
              <a:rPr b="0" i="0" lang="en-GB" sz="1200" u="none" cap="none" strike="noStrike">
                <a:solidFill>
                  <a:schemeClr val="dk1"/>
                </a:solidFill>
                <a:latin typeface="Calibri"/>
                <a:ea typeface="Calibri"/>
                <a:cs typeface="Calibri"/>
                <a:sym typeface="Calibri"/>
              </a:rPr>
              <a:t>‹#›</a:t>
            </a:fld>
          </a:p>
        </p:txBody>
      </p:sp>
    </p:spTree>
  </p:cSld>
  <p:clrMap accent1="accent1" accent2="accent2" accent3="accent3" accent4="accent4" accent5="accent5" accent6="accent6" bg1="lt1" bg2="dk2" tx1="dk1" tx2="lt2" folHlink="folHlink" hlink="hlink"/>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3" name="Shape 93"/>
        <p:cNvGrpSpPr/>
        <p:nvPr/>
      </p:nvGrpSpPr>
      <p:grpSpPr>
        <a:xfrm>
          <a:off x="0" y="0"/>
          <a:ext cx="0" cy="0"/>
          <a:chOff x="0" y="0"/>
          <a:chExt cx="0" cy="0"/>
        </a:xfrm>
      </p:grpSpPr>
      <p:sp>
        <p:nvSpPr>
          <p:cNvPr id="94" name="Shape 94"/>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med" w="med" type="none"/>
            <a:tailEnd len="med" w="med" type="none"/>
          </a:ln>
        </p:spPr>
      </p:sp>
      <p:sp>
        <p:nvSpPr>
          <p:cNvPr id="95" name="Shape 95"/>
          <p:cNvSpPr txBox="1"/>
          <p:nvPr>
            <p:ph idx="1" type="body"/>
          </p:nvPr>
        </p:nvSpPr>
        <p:spPr>
          <a:xfrm>
            <a:off x="685800" y="4343400"/>
            <a:ext cx="5486399" cy="4114800"/>
          </a:xfrm>
          <a:prstGeom prst="rect">
            <a:avLst/>
          </a:prstGeom>
          <a:noFill/>
          <a:ln>
            <a:noFill/>
          </a:ln>
        </p:spPr>
        <p:txBody>
          <a:bodyPr anchorCtr="0" anchor="t" bIns="45700" lIns="91425" rIns="91425" tIns="45700">
            <a:noAutofit/>
          </a:bodyPr>
          <a:lstStyle/>
          <a:p>
            <a:pPr indent="0" lvl="0" marL="0" marR="0" rtl="0" algn="l">
              <a:spcBef>
                <a:spcPts val="0"/>
              </a:spcBef>
              <a:buSzPct val="25000"/>
              <a:buNone/>
            </a:pPr>
            <a:r>
              <a:t/>
            </a:r>
            <a:endParaRPr b="0" i="0" sz="1200" u="none" cap="none" strike="noStrike">
              <a:solidFill>
                <a:schemeClr val="dk1"/>
              </a:solidFill>
              <a:latin typeface="Calibri"/>
              <a:ea typeface="Calibri"/>
              <a:cs typeface="Calibri"/>
              <a:sym typeface="Calibri"/>
            </a:endParaRPr>
          </a:p>
        </p:txBody>
      </p:sp>
      <p:sp>
        <p:nvSpPr>
          <p:cNvPr id="96" name="Shape 96"/>
          <p:cNvSpPr txBox="1"/>
          <p:nvPr>
            <p:ph idx="12" type="sldNum"/>
          </p:nvPr>
        </p:nvSpPr>
        <p:spPr>
          <a:xfrm>
            <a:off x="3884612" y="8685213"/>
            <a:ext cx="2971799" cy="457200"/>
          </a:xfrm>
          <a:prstGeom prst="rect">
            <a:avLst/>
          </a:prstGeom>
          <a:noFill/>
          <a:ln>
            <a:noFill/>
          </a:ln>
        </p:spPr>
        <p:txBody>
          <a:bodyPr anchorCtr="0" anchor="b" bIns="45700" lIns="91425" rIns="91425" tIns="45700">
            <a:noAutofit/>
          </a:bodyPr>
          <a:lstStyle/>
          <a:p>
            <a:pPr indent="0" lvl="0" marL="0" marR="0" rtl="0" algn="r">
              <a:spcBef>
                <a:spcPts val="0"/>
              </a:spcBef>
              <a:buSzPct val="25000"/>
              <a:buNone/>
            </a:pPr>
            <a:fld id="{00000000-1234-1234-1234-123412341234}" type="slidenum">
              <a:rPr lang="en-GB" sz="1200">
                <a:solidFill>
                  <a:schemeClr val="dk1"/>
                </a:solidFill>
                <a:latin typeface="Calibri"/>
                <a:ea typeface="Calibri"/>
                <a:cs typeface="Calibri"/>
                <a:sym typeface="Calibri"/>
              </a:rPr>
              <a:t>‹#›</a:t>
            </a:fld>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11" name="Shape 111"/>
        <p:cNvGrpSpPr/>
        <p:nvPr/>
      </p:nvGrpSpPr>
      <p:grpSpPr>
        <a:xfrm>
          <a:off x="0" y="0"/>
          <a:ext cx="0" cy="0"/>
          <a:chOff x="0" y="0"/>
          <a:chExt cx="0" cy="0"/>
        </a:xfrm>
      </p:grpSpPr>
      <p:sp>
        <p:nvSpPr>
          <p:cNvPr id="112" name="Shape 112"/>
          <p:cNvSpPr txBox="1"/>
          <p:nvPr>
            <p:ph idx="1" type="body"/>
          </p:nvPr>
        </p:nvSpPr>
        <p:spPr>
          <a:xfrm>
            <a:off x="685800" y="4343400"/>
            <a:ext cx="5486399" cy="4114800"/>
          </a:xfrm>
          <a:prstGeom prst="rect">
            <a:avLst/>
          </a:prstGeom>
        </p:spPr>
        <p:txBody>
          <a:bodyPr anchorCtr="0" anchor="t" bIns="91425" lIns="91425" rIns="91425" tIns="91425">
            <a:noAutofit/>
          </a:bodyPr>
          <a:lstStyle/>
          <a:p>
            <a:pPr lvl="0">
              <a:spcBef>
                <a:spcPts val="0"/>
              </a:spcBef>
              <a:buNone/>
            </a:pPr>
            <a:r>
              <a:t/>
            </a:r>
            <a:endParaRPr/>
          </a:p>
        </p:txBody>
      </p:sp>
      <p:sp>
        <p:nvSpPr>
          <p:cNvPr id="113" name="Shape 113"/>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34" name="Shape 134"/>
        <p:cNvGrpSpPr/>
        <p:nvPr/>
      </p:nvGrpSpPr>
      <p:grpSpPr>
        <a:xfrm>
          <a:off x="0" y="0"/>
          <a:ext cx="0" cy="0"/>
          <a:chOff x="0" y="0"/>
          <a:chExt cx="0" cy="0"/>
        </a:xfrm>
      </p:grpSpPr>
      <p:sp>
        <p:nvSpPr>
          <p:cNvPr id="135" name="Shape 135"/>
          <p:cNvSpPr txBox="1"/>
          <p:nvPr>
            <p:ph idx="1" type="body"/>
          </p:nvPr>
        </p:nvSpPr>
        <p:spPr>
          <a:xfrm>
            <a:off x="685800" y="4343400"/>
            <a:ext cx="5486399" cy="4114800"/>
          </a:xfrm>
          <a:prstGeom prst="rect">
            <a:avLst/>
          </a:prstGeom>
        </p:spPr>
        <p:txBody>
          <a:bodyPr anchorCtr="0" anchor="t" bIns="91425" lIns="91425" rIns="91425" tIns="91425">
            <a:noAutofit/>
          </a:bodyPr>
          <a:lstStyle/>
          <a:p>
            <a:pPr lvl="0">
              <a:spcBef>
                <a:spcPts val="0"/>
              </a:spcBef>
              <a:buNone/>
            </a:pPr>
            <a:r>
              <a:t/>
            </a:r>
            <a:endParaRPr/>
          </a:p>
        </p:txBody>
      </p:sp>
      <p:sp>
        <p:nvSpPr>
          <p:cNvPr id="136" name="Shape 136"/>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58" name="Shape 158"/>
        <p:cNvGrpSpPr/>
        <p:nvPr/>
      </p:nvGrpSpPr>
      <p:grpSpPr>
        <a:xfrm>
          <a:off x="0" y="0"/>
          <a:ext cx="0" cy="0"/>
          <a:chOff x="0" y="0"/>
          <a:chExt cx="0" cy="0"/>
        </a:xfrm>
      </p:grpSpPr>
      <p:sp>
        <p:nvSpPr>
          <p:cNvPr id="159" name="Shape 159"/>
          <p:cNvSpPr txBox="1"/>
          <p:nvPr>
            <p:ph idx="1" type="body"/>
          </p:nvPr>
        </p:nvSpPr>
        <p:spPr>
          <a:xfrm>
            <a:off x="685800" y="4343400"/>
            <a:ext cx="5486399" cy="4114800"/>
          </a:xfrm>
          <a:prstGeom prst="rect">
            <a:avLst/>
          </a:prstGeom>
        </p:spPr>
        <p:txBody>
          <a:bodyPr anchorCtr="0" anchor="t" bIns="91425" lIns="91425" rIns="91425" tIns="91425">
            <a:noAutofit/>
          </a:bodyPr>
          <a:lstStyle/>
          <a:p>
            <a:pPr lvl="0">
              <a:spcBef>
                <a:spcPts val="0"/>
              </a:spcBef>
              <a:buNone/>
            </a:pPr>
            <a:r>
              <a:t/>
            </a:r>
            <a:endParaRPr/>
          </a:p>
        </p:txBody>
      </p:sp>
      <p:sp>
        <p:nvSpPr>
          <p:cNvPr id="160" name="Shape 160"/>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67" name="Shape 167"/>
        <p:cNvGrpSpPr/>
        <p:nvPr/>
      </p:nvGrpSpPr>
      <p:grpSpPr>
        <a:xfrm>
          <a:off x="0" y="0"/>
          <a:ext cx="0" cy="0"/>
          <a:chOff x="0" y="0"/>
          <a:chExt cx="0" cy="0"/>
        </a:xfrm>
      </p:grpSpPr>
      <p:sp>
        <p:nvSpPr>
          <p:cNvPr id="168" name="Shape 168"/>
          <p:cNvSpPr txBox="1"/>
          <p:nvPr>
            <p:ph idx="1" type="body"/>
          </p:nvPr>
        </p:nvSpPr>
        <p:spPr>
          <a:xfrm>
            <a:off x="685800" y="4343400"/>
            <a:ext cx="5486399" cy="4114800"/>
          </a:xfrm>
          <a:prstGeom prst="rect">
            <a:avLst/>
          </a:prstGeom>
        </p:spPr>
        <p:txBody>
          <a:bodyPr anchorCtr="0" anchor="t" bIns="91425" lIns="91425" rIns="91425" tIns="91425">
            <a:noAutofit/>
          </a:bodyPr>
          <a:lstStyle/>
          <a:p>
            <a:pPr lvl="0">
              <a:spcBef>
                <a:spcPts val="0"/>
              </a:spcBef>
              <a:buNone/>
            </a:pPr>
            <a:r>
              <a:t/>
            </a:r>
            <a:endParaRPr/>
          </a:p>
        </p:txBody>
      </p:sp>
      <p:sp>
        <p:nvSpPr>
          <p:cNvPr id="169" name="Shape 169"/>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83" name="Shape 183"/>
        <p:cNvGrpSpPr/>
        <p:nvPr/>
      </p:nvGrpSpPr>
      <p:grpSpPr>
        <a:xfrm>
          <a:off x="0" y="0"/>
          <a:ext cx="0" cy="0"/>
          <a:chOff x="0" y="0"/>
          <a:chExt cx="0" cy="0"/>
        </a:xfrm>
      </p:grpSpPr>
      <p:sp>
        <p:nvSpPr>
          <p:cNvPr id="184" name="Shape 184"/>
          <p:cNvSpPr txBox="1"/>
          <p:nvPr>
            <p:ph idx="1" type="body"/>
          </p:nvPr>
        </p:nvSpPr>
        <p:spPr>
          <a:xfrm>
            <a:off x="685800" y="4343400"/>
            <a:ext cx="5486399" cy="4114800"/>
          </a:xfrm>
          <a:prstGeom prst="rect">
            <a:avLst/>
          </a:prstGeom>
        </p:spPr>
        <p:txBody>
          <a:bodyPr anchorCtr="0" anchor="t" bIns="91425" lIns="91425" rIns="91425" tIns="91425">
            <a:noAutofit/>
          </a:bodyPr>
          <a:lstStyle/>
          <a:p>
            <a:pPr lvl="0">
              <a:spcBef>
                <a:spcPts val="0"/>
              </a:spcBef>
              <a:buNone/>
            </a:pPr>
            <a:r>
              <a:t/>
            </a:r>
            <a:endParaRPr/>
          </a:p>
        </p:txBody>
      </p:sp>
      <p:sp>
        <p:nvSpPr>
          <p:cNvPr id="185" name="Shape 185"/>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98" name="Shape 198"/>
        <p:cNvGrpSpPr/>
        <p:nvPr/>
      </p:nvGrpSpPr>
      <p:grpSpPr>
        <a:xfrm>
          <a:off x="0" y="0"/>
          <a:ext cx="0" cy="0"/>
          <a:chOff x="0" y="0"/>
          <a:chExt cx="0" cy="0"/>
        </a:xfrm>
      </p:grpSpPr>
      <p:sp>
        <p:nvSpPr>
          <p:cNvPr id="199" name="Shape 199"/>
          <p:cNvSpPr txBox="1"/>
          <p:nvPr>
            <p:ph idx="1" type="body"/>
          </p:nvPr>
        </p:nvSpPr>
        <p:spPr>
          <a:xfrm>
            <a:off x="685800" y="4343400"/>
            <a:ext cx="5486399" cy="4114800"/>
          </a:xfrm>
          <a:prstGeom prst="rect">
            <a:avLst/>
          </a:prstGeom>
        </p:spPr>
        <p:txBody>
          <a:bodyPr anchorCtr="0" anchor="t" bIns="91425" lIns="91425" rIns="91425" tIns="91425">
            <a:noAutofit/>
          </a:bodyPr>
          <a:lstStyle/>
          <a:p>
            <a:pPr lvl="0">
              <a:spcBef>
                <a:spcPts val="0"/>
              </a:spcBef>
              <a:buNone/>
            </a:pPr>
            <a:r>
              <a:t/>
            </a:r>
            <a:endParaRPr/>
          </a:p>
        </p:txBody>
      </p:sp>
      <p:sp>
        <p:nvSpPr>
          <p:cNvPr id="200" name="Shape 200"/>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02" name="Shape 202"/>
        <p:cNvGrpSpPr/>
        <p:nvPr/>
      </p:nvGrpSpPr>
      <p:grpSpPr>
        <a:xfrm>
          <a:off x="0" y="0"/>
          <a:ext cx="0" cy="0"/>
          <a:chOff x="0" y="0"/>
          <a:chExt cx="0" cy="0"/>
        </a:xfrm>
      </p:grpSpPr>
      <p:sp>
        <p:nvSpPr>
          <p:cNvPr id="203" name="Shape 203"/>
          <p:cNvSpPr txBox="1"/>
          <p:nvPr>
            <p:ph idx="1" type="body"/>
          </p:nvPr>
        </p:nvSpPr>
        <p:spPr>
          <a:xfrm>
            <a:off x="685800" y="4343400"/>
            <a:ext cx="5486399" cy="4114800"/>
          </a:xfrm>
          <a:prstGeom prst="rect">
            <a:avLst/>
          </a:prstGeom>
        </p:spPr>
        <p:txBody>
          <a:bodyPr anchorCtr="0" anchor="t" bIns="91425" lIns="91425" rIns="91425" tIns="91425">
            <a:noAutofit/>
          </a:bodyPr>
          <a:lstStyle/>
          <a:p>
            <a:pPr lvl="0">
              <a:spcBef>
                <a:spcPts val="0"/>
              </a:spcBef>
              <a:buNone/>
            </a:pPr>
            <a:r>
              <a:t/>
            </a:r>
            <a:endParaRPr/>
          </a:p>
        </p:txBody>
      </p:sp>
      <p:sp>
        <p:nvSpPr>
          <p:cNvPr id="204" name="Shape 204"/>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18" name="Shape 218"/>
        <p:cNvGrpSpPr/>
        <p:nvPr/>
      </p:nvGrpSpPr>
      <p:grpSpPr>
        <a:xfrm>
          <a:off x="0" y="0"/>
          <a:ext cx="0" cy="0"/>
          <a:chOff x="0" y="0"/>
          <a:chExt cx="0" cy="0"/>
        </a:xfrm>
      </p:grpSpPr>
      <p:sp>
        <p:nvSpPr>
          <p:cNvPr id="219" name="Shape 219"/>
          <p:cNvSpPr txBox="1"/>
          <p:nvPr>
            <p:ph idx="1" type="body"/>
          </p:nvPr>
        </p:nvSpPr>
        <p:spPr>
          <a:xfrm>
            <a:off x="685800" y="4343400"/>
            <a:ext cx="5486399" cy="4114800"/>
          </a:xfrm>
          <a:prstGeom prst="rect">
            <a:avLst/>
          </a:prstGeom>
        </p:spPr>
        <p:txBody>
          <a:bodyPr anchorCtr="0" anchor="t" bIns="91425" lIns="91425" rIns="91425" tIns="91425">
            <a:noAutofit/>
          </a:bodyPr>
          <a:lstStyle/>
          <a:p>
            <a:pPr lvl="0">
              <a:spcBef>
                <a:spcPts val="0"/>
              </a:spcBef>
              <a:buNone/>
            </a:pPr>
            <a:r>
              <a:t/>
            </a:r>
            <a:endParaRPr/>
          </a:p>
        </p:txBody>
      </p:sp>
      <p:sp>
        <p:nvSpPr>
          <p:cNvPr id="220" name="Shape 220"/>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34" name="Shape 234"/>
        <p:cNvGrpSpPr/>
        <p:nvPr/>
      </p:nvGrpSpPr>
      <p:grpSpPr>
        <a:xfrm>
          <a:off x="0" y="0"/>
          <a:ext cx="0" cy="0"/>
          <a:chOff x="0" y="0"/>
          <a:chExt cx="0" cy="0"/>
        </a:xfrm>
      </p:grpSpPr>
      <p:sp>
        <p:nvSpPr>
          <p:cNvPr id="235" name="Shape 235"/>
          <p:cNvSpPr txBox="1"/>
          <p:nvPr>
            <p:ph idx="1" type="body"/>
          </p:nvPr>
        </p:nvSpPr>
        <p:spPr>
          <a:xfrm>
            <a:off x="685800" y="4343400"/>
            <a:ext cx="5486399" cy="4114800"/>
          </a:xfrm>
          <a:prstGeom prst="rect">
            <a:avLst/>
          </a:prstGeom>
        </p:spPr>
        <p:txBody>
          <a:bodyPr anchorCtr="0" anchor="t" bIns="91425" lIns="91425" rIns="91425" tIns="91425">
            <a:noAutofit/>
          </a:bodyPr>
          <a:lstStyle/>
          <a:p>
            <a:pPr lvl="0">
              <a:spcBef>
                <a:spcPts val="0"/>
              </a:spcBef>
              <a:buNone/>
            </a:pPr>
            <a:r>
              <a:t/>
            </a:r>
            <a:endParaRPr/>
          </a:p>
        </p:txBody>
      </p:sp>
      <p:sp>
        <p:nvSpPr>
          <p:cNvPr id="236" name="Shape 236"/>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64" name="Shape 264"/>
        <p:cNvGrpSpPr/>
        <p:nvPr/>
      </p:nvGrpSpPr>
      <p:grpSpPr>
        <a:xfrm>
          <a:off x="0" y="0"/>
          <a:ext cx="0" cy="0"/>
          <a:chOff x="0" y="0"/>
          <a:chExt cx="0" cy="0"/>
        </a:xfrm>
      </p:grpSpPr>
      <p:sp>
        <p:nvSpPr>
          <p:cNvPr id="265" name="Shape 265"/>
          <p:cNvSpPr txBox="1"/>
          <p:nvPr>
            <p:ph idx="1" type="body"/>
          </p:nvPr>
        </p:nvSpPr>
        <p:spPr>
          <a:xfrm>
            <a:off x="685800" y="4343400"/>
            <a:ext cx="5486399" cy="4114800"/>
          </a:xfrm>
          <a:prstGeom prst="rect">
            <a:avLst/>
          </a:prstGeom>
        </p:spPr>
        <p:txBody>
          <a:bodyPr anchorCtr="0" anchor="t" bIns="91425" lIns="91425" rIns="91425" tIns="91425">
            <a:noAutofit/>
          </a:bodyPr>
          <a:lstStyle/>
          <a:p>
            <a:pPr lvl="0">
              <a:spcBef>
                <a:spcPts val="0"/>
              </a:spcBef>
              <a:buNone/>
            </a:pPr>
            <a:r>
              <a:t/>
            </a:r>
            <a:endParaRPr/>
          </a:p>
        </p:txBody>
      </p:sp>
      <p:sp>
        <p:nvSpPr>
          <p:cNvPr id="266" name="Shape 266"/>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81" name="Shape 281"/>
        <p:cNvGrpSpPr/>
        <p:nvPr/>
      </p:nvGrpSpPr>
      <p:grpSpPr>
        <a:xfrm>
          <a:off x="0" y="0"/>
          <a:ext cx="0" cy="0"/>
          <a:chOff x="0" y="0"/>
          <a:chExt cx="0" cy="0"/>
        </a:xfrm>
      </p:grpSpPr>
      <p:sp>
        <p:nvSpPr>
          <p:cNvPr id="282" name="Shape 282"/>
          <p:cNvSpPr txBox="1"/>
          <p:nvPr>
            <p:ph idx="1" type="body"/>
          </p:nvPr>
        </p:nvSpPr>
        <p:spPr>
          <a:xfrm>
            <a:off x="685800" y="4343400"/>
            <a:ext cx="5486399" cy="4114800"/>
          </a:xfrm>
          <a:prstGeom prst="rect">
            <a:avLst/>
          </a:prstGeom>
        </p:spPr>
        <p:txBody>
          <a:bodyPr anchorCtr="0" anchor="t" bIns="91425" lIns="91425" rIns="91425" tIns="91425">
            <a:noAutofit/>
          </a:bodyPr>
          <a:lstStyle/>
          <a:p>
            <a:pPr lvl="0">
              <a:spcBef>
                <a:spcPts val="0"/>
              </a:spcBef>
              <a:buNone/>
            </a:pPr>
            <a:r>
              <a:t/>
            </a:r>
            <a:endParaRPr/>
          </a:p>
        </p:txBody>
      </p:sp>
      <p:sp>
        <p:nvSpPr>
          <p:cNvPr id="283" name="Shape 283"/>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19" name="Shape 319"/>
        <p:cNvGrpSpPr/>
        <p:nvPr/>
      </p:nvGrpSpPr>
      <p:grpSpPr>
        <a:xfrm>
          <a:off x="0" y="0"/>
          <a:ext cx="0" cy="0"/>
          <a:chOff x="0" y="0"/>
          <a:chExt cx="0" cy="0"/>
        </a:xfrm>
      </p:grpSpPr>
      <p:sp>
        <p:nvSpPr>
          <p:cNvPr id="320" name="Shape 320"/>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med" w="med" type="none"/>
            <a:tailEnd len="med" w="med" type="none"/>
          </a:ln>
        </p:spPr>
      </p:sp>
      <p:sp>
        <p:nvSpPr>
          <p:cNvPr id="321" name="Shape 321"/>
          <p:cNvSpPr txBox="1"/>
          <p:nvPr>
            <p:ph idx="1" type="body"/>
          </p:nvPr>
        </p:nvSpPr>
        <p:spPr>
          <a:xfrm>
            <a:off x="685800" y="4343400"/>
            <a:ext cx="5486399" cy="4114800"/>
          </a:xfrm>
          <a:prstGeom prst="rect">
            <a:avLst/>
          </a:prstGeom>
          <a:noFill/>
          <a:ln>
            <a:noFill/>
          </a:ln>
        </p:spPr>
        <p:txBody>
          <a:bodyPr anchorCtr="0" anchor="t" bIns="45700" lIns="91425" rIns="91425" tIns="45700">
            <a:noAutofit/>
          </a:bodyPr>
          <a:lstStyle/>
          <a:p>
            <a:pPr indent="0" lvl="0" marL="0" marR="0" rtl="0" algn="l">
              <a:spcBef>
                <a:spcPts val="0"/>
              </a:spcBef>
              <a:buSzPct val="25000"/>
              <a:buNone/>
            </a:pPr>
            <a:r>
              <a:rPr b="0" i="0" lang="en-GB" sz="1200" u="none" cap="none" strike="noStrike">
                <a:solidFill>
                  <a:schemeClr val="dk1"/>
                </a:solidFill>
                <a:latin typeface="Calibri"/>
                <a:ea typeface="Calibri"/>
                <a:cs typeface="Calibri"/>
                <a:sym typeface="Calibri"/>
              </a:rPr>
              <a:t>Implications for practice: in stats, students working on a particular type of test for a set amount of time (blocked learning) might consistently show higher scores in workshop sessions than students working on a range of tests over the same period (interleaving), but interleaving students would show higher scores in exams as they understand when to use each technique.</a:t>
            </a:r>
          </a:p>
        </p:txBody>
      </p:sp>
      <p:sp>
        <p:nvSpPr>
          <p:cNvPr id="322" name="Shape 322"/>
          <p:cNvSpPr txBox="1"/>
          <p:nvPr>
            <p:ph idx="12" type="sldNum"/>
          </p:nvPr>
        </p:nvSpPr>
        <p:spPr>
          <a:xfrm>
            <a:off x="3884612" y="8685213"/>
            <a:ext cx="2971799" cy="457200"/>
          </a:xfrm>
          <a:prstGeom prst="rect">
            <a:avLst/>
          </a:prstGeom>
          <a:noFill/>
          <a:ln>
            <a:noFill/>
          </a:ln>
        </p:spPr>
        <p:txBody>
          <a:bodyPr anchorCtr="0" anchor="b" bIns="45700" lIns="91425" rIns="91425" tIns="45700">
            <a:noAutofit/>
          </a:bodyPr>
          <a:lstStyle/>
          <a:p>
            <a:pPr indent="0" lvl="0" marL="0" marR="0" rtl="0" algn="r">
              <a:spcBef>
                <a:spcPts val="0"/>
              </a:spcBef>
              <a:buSzPct val="25000"/>
              <a:buNone/>
            </a:pPr>
            <a:fld id="{00000000-1234-1234-1234-123412341234}" type="slidenum">
              <a:rPr lang="en-GB" sz="1200">
                <a:solidFill>
                  <a:schemeClr val="dk1"/>
                </a:solidFill>
                <a:latin typeface="Calibri"/>
                <a:ea typeface="Calibri"/>
                <a:cs typeface="Calibri"/>
                <a:sym typeface="Calibri"/>
              </a:rPr>
              <a:t>‹#›</a:t>
            </a:fld>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37" name="Shape 337"/>
        <p:cNvGrpSpPr/>
        <p:nvPr/>
      </p:nvGrpSpPr>
      <p:grpSpPr>
        <a:xfrm>
          <a:off x="0" y="0"/>
          <a:ext cx="0" cy="0"/>
          <a:chOff x="0" y="0"/>
          <a:chExt cx="0" cy="0"/>
        </a:xfrm>
      </p:grpSpPr>
      <p:sp>
        <p:nvSpPr>
          <p:cNvPr id="338" name="Shape 338"/>
          <p:cNvSpPr txBox="1"/>
          <p:nvPr>
            <p:ph idx="1" type="body"/>
          </p:nvPr>
        </p:nvSpPr>
        <p:spPr>
          <a:xfrm>
            <a:off x="685800" y="4343400"/>
            <a:ext cx="5486399" cy="4114800"/>
          </a:xfrm>
          <a:prstGeom prst="rect">
            <a:avLst/>
          </a:prstGeom>
        </p:spPr>
        <p:txBody>
          <a:bodyPr anchorCtr="0" anchor="t" bIns="91425" lIns="91425" rIns="91425" tIns="91425">
            <a:noAutofit/>
          </a:bodyPr>
          <a:lstStyle/>
          <a:p>
            <a:pPr lvl="0">
              <a:spcBef>
                <a:spcPts val="0"/>
              </a:spcBef>
              <a:buNone/>
            </a:pPr>
            <a:r>
              <a:t/>
            </a:r>
            <a:endParaRPr/>
          </a:p>
        </p:txBody>
      </p:sp>
      <p:sp>
        <p:nvSpPr>
          <p:cNvPr id="339" name="Shape 339"/>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60" name="Shape 360"/>
        <p:cNvGrpSpPr/>
        <p:nvPr/>
      </p:nvGrpSpPr>
      <p:grpSpPr>
        <a:xfrm>
          <a:off x="0" y="0"/>
          <a:ext cx="0" cy="0"/>
          <a:chOff x="0" y="0"/>
          <a:chExt cx="0" cy="0"/>
        </a:xfrm>
      </p:grpSpPr>
      <p:sp>
        <p:nvSpPr>
          <p:cNvPr id="361" name="Shape 361"/>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med" w="med" type="none"/>
            <a:tailEnd len="med" w="med" type="none"/>
          </a:ln>
        </p:spPr>
      </p:sp>
      <p:sp>
        <p:nvSpPr>
          <p:cNvPr id="362" name="Shape 362"/>
          <p:cNvSpPr txBox="1"/>
          <p:nvPr>
            <p:ph idx="1" type="body"/>
          </p:nvPr>
        </p:nvSpPr>
        <p:spPr>
          <a:xfrm>
            <a:off x="685800" y="4343400"/>
            <a:ext cx="5486399" cy="4114800"/>
          </a:xfrm>
          <a:prstGeom prst="rect">
            <a:avLst/>
          </a:prstGeom>
          <a:noFill/>
          <a:ln>
            <a:noFill/>
          </a:ln>
        </p:spPr>
        <p:txBody>
          <a:bodyPr anchorCtr="0" anchor="t" bIns="45700" lIns="91425" rIns="91425" tIns="45700">
            <a:noAutofit/>
          </a:bodyPr>
          <a:lstStyle/>
          <a:p>
            <a:pPr indent="0" lvl="0" marL="0" marR="0" rtl="0" algn="l">
              <a:spcBef>
                <a:spcPts val="0"/>
              </a:spcBef>
              <a:buSzPct val="25000"/>
              <a:buNone/>
            </a:pPr>
            <a:r>
              <a:t/>
            </a:r>
            <a:endParaRPr b="0" i="0" sz="1200" u="none" cap="none" strike="noStrike">
              <a:solidFill>
                <a:schemeClr val="dk1"/>
              </a:solidFill>
              <a:latin typeface="Calibri"/>
              <a:ea typeface="Calibri"/>
              <a:cs typeface="Calibri"/>
              <a:sym typeface="Calibri"/>
            </a:endParaRPr>
          </a:p>
        </p:txBody>
      </p:sp>
      <p:sp>
        <p:nvSpPr>
          <p:cNvPr id="363" name="Shape 363"/>
          <p:cNvSpPr txBox="1"/>
          <p:nvPr>
            <p:ph idx="12" type="sldNum"/>
          </p:nvPr>
        </p:nvSpPr>
        <p:spPr>
          <a:xfrm>
            <a:off x="3884612" y="8685213"/>
            <a:ext cx="2971799" cy="457200"/>
          </a:xfrm>
          <a:prstGeom prst="rect">
            <a:avLst/>
          </a:prstGeom>
          <a:noFill/>
          <a:ln>
            <a:noFill/>
          </a:ln>
        </p:spPr>
        <p:txBody>
          <a:bodyPr anchorCtr="0" anchor="b" bIns="45700" lIns="91425" rIns="91425" tIns="45700">
            <a:noAutofit/>
          </a:bodyPr>
          <a:lstStyle/>
          <a:p>
            <a:pPr indent="0" lvl="0" marL="0" marR="0" rtl="0" algn="r">
              <a:spcBef>
                <a:spcPts val="0"/>
              </a:spcBef>
              <a:buSzPct val="25000"/>
              <a:buNone/>
            </a:pPr>
            <a:fld id="{00000000-1234-1234-1234-123412341234}" type="slidenum">
              <a:rPr lang="en-GB" sz="1200">
                <a:solidFill>
                  <a:schemeClr val="dk1"/>
                </a:solidFill>
                <a:latin typeface="Calibri"/>
                <a:ea typeface="Calibri"/>
                <a:cs typeface="Calibri"/>
                <a:sym typeface="Calibri"/>
              </a:rPr>
              <a:t>‹#›</a:t>
            </a:fld>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78" name="Shape 378"/>
        <p:cNvGrpSpPr/>
        <p:nvPr/>
      </p:nvGrpSpPr>
      <p:grpSpPr>
        <a:xfrm>
          <a:off x="0" y="0"/>
          <a:ext cx="0" cy="0"/>
          <a:chOff x="0" y="0"/>
          <a:chExt cx="0" cy="0"/>
        </a:xfrm>
      </p:grpSpPr>
      <p:sp>
        <p:nvSpPr>
          <p:cNvPr id="379" name="Shape 379"/>
          <p:cNvSpPr txBox="1"/>
          <p:nvPr>
            <p:ph idx="1" type="body"/>
          </p:nvPr>
        </p:nvSpPr>
        <p:spPr>
          <a:xfrm>
            <a:off x="685800" y="4343400"/>
            <a:ext cx="5486399" cy="4114800"/>
          </a:xfrm>
          <a:prstGeom prst="rect">
            <a:avLst/>
          </a:prstGeom>
        </p:spPr>
        <p:txBody>
          <a:bodyPr anchorCtr="0" anchor="t" bIns="91425" lIns="91425" rIns="91425" tIns="91425">
            <a:noAutofit/>
          </a:bodyPr>
          <a:lstStyle/>
          <a:p>
            <a:pPr lvl="0">
              <a:spcBef>
                <a:spcPts val="0"/>
              </a:spcBef>
              <a:buNone/>
            </a:pPr>
            <a:r>
              <a:t/>
            </a:r>
            <a:endParaRPr/>
          </a:p>
        </p:txBody>
      </p:sp>
      <p:sp>
        <p:nvSpPr>
          <p:cNvPr id="380" name="Shape 380"/>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97" name="Shape 397"/>
        <p:cNvGrpSpPr/>
        <p:nvPr/>
      </p:nvGrpSpPr>
      <p:grpSpPr>
        <a:xfrm>
          <a:off x="0" y="0"/>
          <a:ext cx="0" cy="0"/>
          <a:chOff x="0" y="0"/>
          <a:chExt cx="0" cy="0"/>
        </a:xfrm>
      </p:grpSpPr>
      <p:sp>
        <p:nvSpPr>
          <p:cNvPr id="398" name="Shape 398"/>
          <p:cNvSpPr txBox="1"/>
          <p:nvPr>
            <p:ph idx="1" type="body"/>
          </p:nvPr>
        </p:nvSpPr>
        <p:spPr>
          <a:xfrm>
            <a:off x="685800" y="4343400"/>
            <a:ext cx="5486399" cy="4114800"/>
          </a:xfrm>
          <a:prstGeom prst="rect">
            <a:avLst/>
          </a:prstGeom>
        </p:spPr>
        <p:txBody>
          <a:bodyPr anchorCtr="0" anchor="t" bIns="91425" lIns="91425" rIns="91425" tIns="91425">
            <a:noAutofit/>
          </a:bodyPr>
          <a:lstStyle/>
          <a:p>
            <a:pPr lvl="0">
              <a:spcBef>
                <a:spcPts val="0"/>
              </a:spcBef>
              <a:buNone/>
            </a:pPr>
            <a:r>
              <a:t/>
            </a:r>
            <a:endParaRPr/>
          </a:p>
        </p:txBody>
      </p:sp>
      <p:sp>
        <p:nvSpPr>
          <p:cNvPr id="399" name="Shape 399"/>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13" name="Shape 413"/>
        <p:cNvGrpSpPr/>
        <p:nvPr/>
      </p:nvGrpSpPr>
      <p:grpSpPr>
        <a:xfrm>
          <a:off x="0" y="0"/>
          <a:ext cx="0" cy="0"/>
          <a:chOff x="0" y="0"/>
          <a:chExt cx="0" cy="0"/>
        </a:xfrm>
      </p:grpSpPr>
      <p:sp>
        <p:nvSpPr>
          <p:cNvPr id="414" name="Shape 414"/>
          <p:cNvSpPr txBox="1"/>
          <p:nvPr>
            <p:ph idx="1" type="body"/>
          </p:nvPr>
        </p:nvSpPr>
        <p:spPr>
          <a:xfrm>
            <a:off x="685800" y="4343400"/>
            <a:ext cx="5486399" cy="4114800"/>
          </a:xfrm>
          <a:prstGeom prst="rect">
            <a:avLst/>
          </a:prstGeom>
        </p:spPr>
        <p:txBody>
          <a:bodyPr anchorCtr="0" anchor="t" bIns="91425" lIns="91425" rIns="91425" tIns="91425">
            <a:noAutofit/>
          </a:bodyPr>
          <a:lstStyle/>
          <a:p>
            <a:pPr lvl="0">
              <a:spcBef>
                <a:spcPts val="0"/>
              </a:spcBef>
              <a:buNone/>
            </a:pPr>
            <a:r>
              <a:t/>
            </a:r>
            <a:endParaRPr/>
          </a:p>
        </p:txBody>
      </p:sp>
      <p:sp>
        <p:nvSpPr>
          <p:cNvPr id="415" name="Shape 415"/>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29" name="Shape 429"/>
        <p:cNvGrpSpPr/>
        <p:nvPr/>
      </p:nvGrpSpPr>
      <p:grpSpPr>
        <a:xfrm>
          <a:off x="0" y="0"/>
          <a:ext cx="0" cy="0"/>
          <a:chOff x="0" y="0"/>
          <a:chExt cx="0" cy="0"/>
        </a:xfrm>
      </p:grpSpPr>
      <p:sp>
        <p:nvSpPr>
          <p:cNvPr id="430" name="Shape 430"/>
          <p:cNvSpPr txBox="1"/>
          <p:nvPr>
            <p:ph idx="1" type="body"/>
          </p:nvPr>
        </p:nvSpPr>
        <p:spPr>
          <a:xfrm>
            <a:off x="685800" y="4343400"/>
            <a:ext cx="5486399" cy="4114800"/>
          </a:xfrm>
          <a:prstGeom prst="rect">
            <a:avLst/>
          </a:prstGeom>
        </p:spPr>
        <p:txBody>
          <a:bodyPr anchorCtr="0" anchor="t" bIns="91425" lIns="91425" rIns="91425" tIns="91425">
            <a:noAutofit/>
          </a:bodyPr>
          <a:lstStyle/>
          <a:p>
            <a:pPr lvl="0">
              <a:spcBef>
                <a:spcPts val="0"/>
              </a:spcBef>
              <a:buNone/>
            </a:pPr>
            <a:r>
              <a:t/>
            </a:r>
            <a:endParaRPr/>
          </a:p>
        </p:txBody>
      </p:sp>
      <p:sp>
        <p:nvSpPr>
          <p:cNvPr id="431" name="Shape 431"/>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44" name="Shape 444"/>
        <p:cNvGrpSpPr/>
        <p:nvPr/>
      </p:nvGrpSpPr>
      <p:grpSpPr>
        <a:xfrm>
          <a:off x="0" y="0"/>
          <a:ext cx="0" cy="0"/>
          <a:chOff x="0" y="0"/>
          <a:chExt cx="0" cy="0"/>
        </a:xfrm>
      </p:grpSpPr>
      <p:sp>
        <p:nvSpPr>
          <p:cNvPr id="445" name="Shape 445"/>
          <p:cNvSpPr txBox="1"/>
          <p:nvPr>
            <p:ph idx="1" type="body"/>
          </p:nvPr>
        </p:nvSpPr>
        <p:spPr>
          <a:xfrm>
            <a:off x="685800" y="4343400"/>
            <a:ext cx="5486399" cy="4114800"/>
          </a:xfrm>
          <a:prstGeom prst="rect">
            <a:avLst/>
          </a:prstGeom>
        </p:spPr>
        <p:txBody>
          <a:bodyPr anchorCtr="0" anchor="t" bIns="91425" lIns="91425" rIns="91425" tIns="91425">
            <a:noAutofit/>
          </a:bodyPr>
          <a:lstStyle/>
          <a:p>
            <a:pPr lvl="0">
              <a:spcBef>
                <a:spcPts val="0"/>
              </a:spcBef>
              <a:buNone/>
            </a:pPr>
            <a:r>
              <a:t/>
            </a:r>
            <a:endParaRPr/>
          </a:p>
        </p:txBody>
      </p:sp>
      <p:sp>
        <p:nvSpPr>
          <p:cNvPr id="446" name="Shape 446"/>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99" name="Shape 499"/>
        <p:cNvGrpSpPr/>
        <p:nvPr/>
      </p:nvGrpSpPr>
      <p:grpSpPr>
        <a:xfrm>
          <a:off x="0" y="0"/>
          <a:ext cx="0" cy="0"/>
          <a:chOff x="0" y="0"/>
          <a:chExt cx="0" cy="0"/>
        </a:xfrm>
      </p:grpSpPr>
      <p:sp>
        <p:nvSpPr>
          <p:cNvPr id="500" name="Shape 500"/>
          <p:cNvSpPr txBox="1"/>
          <p:nvPr>
            <p:ph idx="1" type="body"/>
          </p:nvPr>
        </p:nvSpPr>
        <p:spPr>
          <a:xfrm>
            <a:off x="685800" y="4343400"/>
            <a:ext cx="5486399" cy="4114800"/>
          </a:xfrm>
          <a:prstGeom prst="rect">
            <a:avLst/>
          </a:prstGeom>
        </p:spPr>
        <p:txBody>
          <a:bodyPr anchorCtr="0" anchor="t" bIns="91425" lIns="91425" rIns="91425" tIns="91425">
            <a:noAutofit/>
          </a:bodyPr>
          <a:lstStyle/>
          <a:p>
            <a:pPr lvl="0">
              <a:spcBef>
                <a:spcPts val="0"/>
              </a:spcBef>
              <a:buNone/>
            </a:pPr>
            <a:r>
              <a:t/>
            </a:r>
            <a:endParaRPr/>
          </a:p>
        </p:txBody>
      </p:sp>
      <p:sp>
        <p:nvSpPr>
          <p:cNvPr id="501" name="Shape 501"/>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49" name="Shape 549"/>
        <p:cNvGrpSpPr/>
        <p:nvPr/>
      </p:nvGrpSpPr>
      <p:grpSpPr>
        <a:xfrm>
          <a:off x="0" y="0"/>
          <a:ext cx="0" cy="0"/>
          <a:chOff x="0" y="0"/>
          <a:chExt cx="0" cy="0"/>
        </a:xfrm>
      </p:grpSpPr>
      <p:sp>
        <p:nvSpPr>
          <p:cNvPr id="550" name="Shape 550"/>
          <p:cNvSpPr txBox="1"/>
          <p:nvPr>
            <p:ph idx="1" type="body"/>
          </p:nvPr>
        </p:nvSpPr>
        <p:spPr>
          <a:xfrm>
            <a:off x="685800" y="4343400"/>
            <a:ext cx="5486399" cy="4114800"/>
          </a:xfrm>
          <a:prstGeom prst="rect">
            <a:avLst/>
          </a:prstGeom>
        </p:spPr>
        <p:txBody>
          <a:bodyPr anchorCtr="0" anchor="t" bIns="91425" lIns="91425" rIns="91425" tIns="91425">
            <a:noAutofit/>
          </a:bodyPr>
          <a:lstStyle/>
          <a:p>
            <a:pPr lvl="0">
              <a:spcBef>
                <a:spcPts val="0"/>
              </a:spcBef>
              <a:buNone/>
            </a:pPr>
            <a:r>
              <a:t/>
            </a:r>
            <a:endParaRPr/>
          </a:p>
        </p:txBody>
      </p:sp>
      <p:sp>
        <p:nvSpPr>
          <p:cNvPr id="551" name="Shape 551"/>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04" name="Shape 604"/>
        <p:cNvGrpSpPr/>
        <p:nvPr/>
      </p:nvGrpSpPr>
      <p:grpSpPr>
        <a:xfrm>
          <a:off x="0" y="0"/>
          <a:ext cx="0" cy="0"/>
          <a:chOff x="0" y="0"/>
          <a:chExt cx="0" cy="0"/>
        </a:xfrm>
      </p:grpSpPr>
      <p:sp>
        <p:nvSpPr>
          <p:cNvPr id="605" name="Shape 605"/>
          <p:cNvSpPr txBox="1"/>
          <p:nvPr>
            <p:ph idx="1" type="body"/>
          </p:nvPr>
        </p:nvSpPr>
        <p:spPr>
          <a:xfrm>
            <a:off x="685800" y="4343400"/>
            <a:ext cx="5486399" cy="4114800"/>
          </a:xfrm>
          <a:prstGeom prst="rect">
            <a:avLst/>
          </a:prstGeom>
        </p:spPr>
        <p:txBody>
          <a:bodyPr anchorCtr="0" anchor="t" bIns="91425" lIns="91425" rIns="91425" tIns="91425">
            <a:noAutofit/>
          </a:bodyPr>
          <a:lstStyle/>
          <a:p>
            <a:pPr lvl="0">
              <a:spcBef>
                <a:spcPts val="0"/>
              </a:spcBef>
              <a:buNone/>
            </a:pPr>
            <a:r>
              <a:t/>
            </a:r>
            <a:endParaRPr/>
          </a:p>
        </p:txBody>
      </p:sp>
      <p:sp>
        <p:nvSpPr>
          <p:cNvPr id="606" name="Shape 606"/>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20" name="Shape 620"/>
        <p:cNvGrpSpPr/>
        <p:nvPr/>
      </p:nvGrpSpPr>
      <p:grpSpPr>
        <a:xfrm>
          <a:off x="0" y="0"/>
          <a:ext cx="0" cy="0"/>
          <a:chOff x="0" y="0"/>
          <a:chExt cx="0" cy="0"/>
        </a:xfrm>
      </p:grpSpPr>
      <p:sp>
        <p:nvSpPr>
          <p:cNvPr id="621" name="Shape 621"/>
          <p:cNvSpPr txBox="1"/>
          <p:nvPr>
            <p:ph idx="1" type="body"/>
          </p:nvPr>
        </p:nvSpPr>
        <p:spPr>
          <a:xfrm>
            <a:off x="685800" y="4343400"/>
            <a:ext cx="5486399" cy="4114800"/>
          </a:xfrm>
          <a:prstGeom prst="rect">
            <a:avLst/>
          </a:prstGeom>
        </p:spPr>
        <p:txBody>
          <a:bodyPr anchorCtr="0" anchor="t" bIns="91425" lIns="91425" rIns="91425" tIns="91425">
            <a:noAutofit/>
          </a:bodyPr>
          <a:lstStyle/>
          <a:p>
            <a:pPr lvl="0">
              <a:spcBef>
                <a:spcPts val="0"/>
              </a:spcBef>
              <a:buNone/>
            </a:pPr>
            <a:r>
              <a:t/>
            </a:r>
            <a:endParaRPr/>
          </a:p>
        </p:txBody>
      </p:sp>
      <p:sp>
        <p:nvSpPr>
          <p:cNvPr id="622" name="Shape 622"/>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36" name="Shape 636"/>
        <p:cNvGrpSpPr/>
        <p:nvPr/>
      </p:nvGrpSpPr>
      <p:grpSpPr>
        <a:xfrm>
          <a:off x="0" y="0"/>
          <a:ext cx="0" cy="0"/>
          <a:chOff x="0" y="0"/>
          <a:chExt cx="0" cy="0"/>
        </a:xfrm>
      </p:grpSpPr>
      <p:sp>
        <p:nvSpPr>
          <p:cNvPr id="637" name="Shape 637"/>
          <p:cNvSpPr txBox="1"/>
          <p:nvPr>
            <p:ph idx="1" type="body"/>
          </p:nvPr>
        </p:nvSpPr>
        <p:spPr>
          <a:xfrm>
            <a:off x="685800" y="4343400"/>
            <a:ext cx="5486399" cy="4114800"/>
          </a:xfrm>
          <a:prstGeom prst="rect">
            <a:avLst/>
          </a:prstGeom>
        </p:spPr>
        <p:txBody>
          <a:bodyPr anchorCtr="0" anchor="t" bIns="91425" lIns="91425" rIns="91425" tIns="91425">
            <a:noAutofit/>
          </a:bodyPr>
          <a:lstStyle/>
          <a:p>
            <a:pPr lvl="0">
              <a:spcBef>
                <a:spcPts val="0"/>
              </a:spcBef>
              <a:buNone/>
            </a:pPr>
            <a:r>
              <a:t/>
            </a:r>
            <a:endParaRPr/>
          </a:p>
        </p:txBody>
      </p:sp>
      <p:sp>
        <p:nvSpPr>
          <p:cNvPr id="638" name="Shape 638"/>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77" name="Shape 677"/>
        <p:cNvGrpSpPr/>
        <p:nvPr/>
      </p:nvGrpSpPr>
      <p:grpSpPr>
        <a:xfrm>
          <a:off x="0" y="0"/>
          <a:ext cx="0" cy="0"/>
          <a:chOff x="0" y="0"/>
          <a:chExt cx="0" cy="0"/>
        </a:xfrm>
      </p:grpSpPr>
      <p:sp>
        <p:nvSpPr>
          <p:cNvPr id="678" name="Shape 678"/>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med" w="med" type="none"/>
            <a:tailEnd len="med" w="med" type="none"/>
          </a:ln>
        </p:spPr>
      </p:sp>
      <p:sp>
        <p:nvSpPr>
          <p:cNvPr id="679" name="Shape 679"/>
          <p:cNvSpPr txBox="1"/>
          <p:nvPr>
            <p:ph idx="1" type="body"/>
          </p:nvPr>
        </p:nvSpPr>
        <p:spPr>
          <a:xfrm>
            <a:off x="685800" y="4343400"/>
            <a:ext cx="5486399" cy="4114800"/>
          </a:xfrm>
          <a:prstGeom prst="rect">
            <a:avLst/>
          </a:prstGeom>
          <a:noFill/>
          <a:ln>
            <a:noFill/>
          </a:ln>
        </p:spPr>
        <p:txBody>
          <a:bodyPr anchorCtr="0" anchor="t" bIns="45700" lIns="91425" rIns="91425" tIns="45700">
            <a:noAutofit/>
          </a:bodyPr>
          <a:lstStyle/>
          <a:p>
            <a:pPr indent="0" lvl="0" marL="0" marR="0" rtl="0" algn="l">
              <a:spcBef>
                <a:spcPts val="0"/>
              </a:spcBef>
              <a:buSzPct val="25000"/>
              <a:buNone/>
            </a:pPr>
            <a:r>
              <a:t/>
            </a:r>
            <a:endParaRPr b="0" i="0" sz="1200" u="none" cap="none" strike="noStrike">
              <a:solidFill>
                <a:schemeClr val="dk1"/>
              </a:solidFill>
              <a:latin typeface="Calibri"/>
              <a:ea typeface="Calibri"/>
              <a:cs typeface="Calibri"/>
              <a:sym typeface="Calibri"/>
            </a:endParaRPr>
          </a:p>
        </p:txBody>
      </p:sp>
      <p:sp>
        <p:nvSpPr>
          <p:cNvPr id="680" name="Shape 680"/>
          <p:cNvSpPr txBox="1"/>
          <p:nvPr>
            <p:ph idx="12" type="sldNum"/>
          </p:nvPr>
        </p:nvSpPr>
        <p:spPr>
          <a:xfrm>
            <a:off x="3884612" y="8685213"/>
            <a:ext cx="2971799" cy="457200"/>
          </a:xfrm>
          <a:prstGeom prst="rect">
            <a:avLst/>
          </a:prstGeom>
          <a:noFill/>
          <a:ln>
            <a:noFill/>
          </a:ln>
        </p:spPr>
        <p:txBody>
          <a:bodyPr anchorCtr="0" anchor="b" bIns="45700" lIns="91425" rIns="91425" tIns="45700">
            <a:noAutofit/>
          </a:bodyPr>
          <a:lstStyle/>
          <a:p>
            <a:pPr indent="0" lvl="0" marL="0" marR="0" rtl="0" algn="r">
              <a:spcBef>
                <a:spcPts val="0"/>
              </a:spcBef>
              <a:buSzPct val="25000"/>
              <a:buNone/>
            </a:pPr>
            <a:fld id="{00000000-1234-1234-1234-123412341234}" type="slidenum">
              <a:rPr lang="en-GB" sz="1200">
                <a:solidFill>
                  <a:schemeClr val="dk1"/>
                </a:solidFill>
                <a:latin typeface="Calibri"/>
                <a:ea typeface="Calibri"/>
                <a:cs typeface="Calibri"/>
                <a:sym typeface="Calibri"/>
              </a:rPr>
              <a:t>‹#›</a:t>
            </a:fld>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95" name="Shape 695"/>
        <p:cNvGrpSpPr/>
        <p:nvPr/>
      </p:nvGrpSpPr>
      <p:grpSpPr>
        <a:xfrm>
          <a:off x="0" y="0"/>
          <a:ext cx="0" cy="0"/>
          <a:chOff x="0" y="0"/>
          <a:chExt cx="0" cy="0"/>
        </a:xfrm>
      </p:grpSpPr>
      <p:sp>
        <p:nvSpPr>
          <p:cNvPr id="696" name="Shape 696"/>
          <p:cNvSpPr txBox="1"/>
          <p:nvPr>
            <p:ph idx="1" type="body"/>
          </p:nvPr>
        </p:nvSpPr>
        <p:spPr>
          <a:xfrm>
            <a:off x="685800" y="4343400"/>
            <a:ext cx="5486399" cy="4114800"/>
          </a:xfrm>
          <a:prstGeom prst="rect">
            <a:avLst/>
          </a:prstGeom>
        </p:spPr>
        <p:txBody>
          <a:bodyPr anchorCtr="0" anchor="t" bIns="91425" lIns="91425" rIns="91425" tIns="91425">
            <a:noAutofit/>
          </a:bodyPr>
          <a:lstStyle/>
          <a:p>
            <a:pPr lvl="0">
              <a:spcBef>
                <a:spcPts val="0"/>
              </a:spcBef>
              <a:buNone/>
            </a:pPr>
            <a:r>
              <a:t/>
            </a:r>
            <a:endParaRPr/>
          </a:p>
        </p:txBody>
      </p:sp>
      <p:sp>
        <p:nvSpPr>
          <p:cNvPr id="697" name="Shape 697"/>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99" name="Shape 699"/>
        <p:cNvGrpSpPr/>
        <p:nvPr/>
      </p:nvGrpSpPr>
      <p:grpSpPr>
        <a:xfrm>
          <a:off x="0" y="0"/>
          <a:ext cx="0" cy="0"/>
          <a:chOff x="0" y="0"/>
          <a:chExt cx="0" cy="0"/>
        </a:xfrm>
      </p:grpSpPr>
      <p:sp>
        <p:nvSpPr>
          <p:cNvPr id="700" name="Shape 700"/>
          <p:cNvSpPr txBox="1"/>
          <p:nvPr>
            <p:ph idx="1" type="body"/>
          </p:nvPr>
        </p:nvSpPr>
        <p:spPr>
          <a:xfrm>
            <a:off x="685800" y="4343400"/>
            <a:ext cx="5486399" cy="4114800"/>
          </a:xfrm>
          <a:prstGeom prst="rect">
            <a:avLst/>
          </a:prstGeom>
        </p:spPr>
        <p:txBody>
          <a:bodyPr anchorCtr="0" anchor="t" bIns="91425" lIns="91425" rIns="91425" tIns="91425">
            <a:noAutofit/>
          </a:bodyPr>
          <a:lstStyle/>
          <a:p>
            <a:pPr lvl="0">
              <a:spcBef>
                <a:spcPts val="0"/>
              </a:spcBef>
              <a:buNone/>
            </a:pPr>
            <a:r>
              <a:t/>
            </a:r>
            <a:endParaRPr/>
          </a:p>
        </p:txBody>
      </p:sp>
      <p:sp>
        <p:nvSpPr>
          <p:cNvPr id="701" name="Shape 701"/>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53" name="Shape 753"/>
        <p:cNvGrpSpPr/>
        <p:nvPr/>
      </p:nvGrpSpPr>
      <p:grpSpPr>
        <a:xfrm>
          <a:off x="0" y="0"/>
          <a:ext cx="0" cy="0"/>
          <a:chOff x="0" y="0"/>
          <a:chExt cx="0" cy="0"/>
        </a:xfrm>
      </p:grpSpPr>
      <p:sp>
        <p:nvSpPr>
          <p:cNvPr id="754" name="Shape 754"/>
          <p:cNvSpPr txBox="1"/>
          <p:nvPr>
            <p:ph idx="1" type="body"/>
          </p:nvPr>
        </p:nvSpPr>
        <p:spPr>
          <a:xfrm>
            <a:off x="685800" y="4343400"/>
            <a:ext cx="5486399" cy="4114800"/>
          </a:xfrm>
          <a:prstGeom prst="rect">
            <a:avLst/>
          </a:prstGeom>
        </p:spPr>
        <p:txBody>
          <a:bodyPr anchorCtr="0" anchor="t" bIns="91425" lIns="91425" rIns="91425" tIns="91425">
            <a:noAutofit/>
          </a:bodyPr>
          <a:lstStyle/>
          <a:p>
            <a:pPr lvl="0">
              <a:spcBef>
                <a:spcPts val="0"/>
              </a:spcBef>
              <a:buNone/>
            </a:pPr>
            <a:r>
              <a:t/>
            </a:r>
            <a:endParaRPr/>
          </a:p>
        </p:txBody>
      </p:sp>
      <p:sp>
        <p:nvSpPr>
          <p:cNvPr id="755" name="Shape 755"/>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02" name="Shape 802"/>
        <p:cNvGrpSpPr/>
        <p:nvPr/>
      </p:nvGrpSpPr>
      <p:grpSpPr>
        <a:xfrm>
          <a:off x="0" y="0"/>
          <a:ext cx="0" cy="0"/>
          <a:chOff x="0" y="0"/>
          <a:chExt cx="0" cy="0"/>
        </a:xfrm>
      </p:grpSpPr>
      <p:sp>
        <p:nvSpPr>
          <p:cNvPr id="803" name="Shape 803"/>
          <p:cNvSpPr txBox="1"/>
          <p:nvPr>
            <p:ph idx="1" type="body"/>
          </p:nvPr>
        </p:nvSpPr>
        <p:spPr>
          <a:xfrm>
            <a:off x="685800" y="4343400"/>
            <a:ext cx="5486399" cy="4114800"/>
          </a:xfrm>
          <a:prstGeom prst="rect">
            <a:avLst/>
          </a:prstGeom>
        </p:spPr>
        <p:txBody>
          <a:bodyPr anchorCtr="0" anchor="t" bIns="91425" lIns="91425" rIns="91425" tIns="91425">
            <a:noAutofit/>
          </a:bodyPr>
          <a:lstStyle/>
          <a:p>
            <a:pPr lvl="0">
              <a:spcBef>
                <a:spcPts val="0"/>
              </a:spcBef>
              <a:buNone/>
            </a:pPr>
            <a:r>
              <a:t/>
            </a:r>
            <a:endParaRPr/>
          </a:p>
        </p:txBody>
      </p:sp>
      <p:sp>
        <p:nvSpPr>
          <p:cNvPr id="804" name="Shape 804"/>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obj">
  <p:cSld name="Title and Content">
    <p:spTree>
      <p:nvGrpSpPr>
        <p:cNvPr id="15" name="Shape 15"/>
        <p:cNvGrpSpPr/>
        <p:nvPr/>
      </p:nvGrpSpPr>
      <p:grpSpPr>
        <a:xfrm>
          <a:off x="0" y="0"/>
          <a:ext cx="0" cy="0"/>
          <a:chOff x="0" y="0"/>
          <a:chExt cx="0" cy="0"/>
        </a:xfrm>
      </p:grpSpPr>
      <p:sp>
        <p:nvSpPr>
          <p:cNvPr id="16" name="Shape 16"/>
          <p:cNvSpPr txBox="1"/>
          <p:nvPr>
            <p:ph type="title"/>
          </p:nvPr>
        </p:nvSpPr>
        <p:spPr>
          <a:xfrm>
            <a:off x="457200" y="274637"/>
            <a:ext cx="8229600" cy="1143000"/>
          </a:xfrm>
          <a:prstGeom prst="rect">
            <a:avLst/>
          </a:prstGeom>
          <a:noFill/>
          <a:ln>
            <a:noFill/>
          </a:ln>
        </p:spPr>
        <p:txBody>
          <a:bodyPr anchorCtr="0" anchor="ctr" bIns="91425" lIns="91425" rIns="91425" tIns="91425"/>
          <a:lstStyle>
            <a:lvl1pPr indent="0" lvl="0" marL="0" marR="0" rtl="0" algn="ctr">
              <a:spcBef>
                <a:spcPts val="0"/>
              </a:spcBef>
              <a:buClr>
                <a:schemeClr val="dk1"/>
              </a:buClr>
              <a:buFont typeface="Calibri"/>
              <a:buNone/>
              <a:defRPr b="0" i="0" sz="4400" u="none" cap="none" strike="noStrike">
                <a:solidFill>
                  <a:schemeClr val="dk1"/>
                </a:solidFill>
                <a:latin typeface="Calibri"/>
                <a:ea typeface="Calibri"/>
                <a:cs typeface="Calibri"/>
                <a:sym typeface="Calibri"/>
              </a:defRPr>
            </a:lvl1pPr>
            <a:lvl2pPr indent="0" lvl="1">
              <a:spcBef>
                <a:spcPts val="0"/>
              </a:spcBef>
              <a:buNone/>
              <a:defRPr sz="1800"/>
            </a:lvl2pPr>
            <a:lvl3pPr indent="0" lvl="2">
              <a:spcBef>
                <a:spcPts val="0"/>
              </a:spcBef>
              <a:buNone/>
              <a:defRPr sz="1800"/>
            </a:lvl3pPr>
            <a:lvl4pPr indent="0" lvl="3">
              <a:spcBef>
                <a:spcPts val="0"/>
              </a:spcBef>
              <a:buNone/>
              <a:defRPr sz="1800"/>
            </a:lvl4pPr>
            <a:lvl5pPr indent="0" lvl="4">
              <a:spcBef>
                <a:spcPts val="0"/>
              </a:spcBef>
              <a:buNone/>
              <a:defRPr sz="1800"/>
            </a:lvl5pPr>
            <a:lvl6pPr indent="0" lvl="5">
              <a:spcBef>
                <a:spcPts val="0"/>
              </a:spcBef>
              <a:buNone/>
              <a:defRPr sz="1800"/>
            </a:lvl6pPr>
            <a:lvl7pPr indent="0" lvl="6">
              <a:spcBef>
                <a:spcPts val="0"/>
              </a:spcBef>
              <a:buNone/>
              <a:defRPr sz="1800"/>
            </a:lvl7pPr>
            <a:lvl8pPr indent="0" lvl="7">
              <a:spcBef>
                <a:spcPts val="0"/>
              </a:spcBef>
              <a:buNone/>
              <a:defRPr sz="1800"/>
            </a:lvl8pPr>
            <a:lvl9pPr indent="0" lvl="8">
              <a:spcBef>
                <a:spcPts val="0"/>
              </a:spcBef>
              <a:buNone/>
              <a:defRPr sz="1800"/>
            </a:lvl9pPr>
          </a:lstStyle>
          <a:p/>
        </p:txBody>
      </p:sp>
      <p:sp>
        <p:nvSpPr>
          <p:cNvPr id="17" name="Shape 17"/>
          <p:cNvSpPr txBox="1"/>
          <p:nvPr>
            <p:ph idx="1" type="body"/>
          </p:nvPr>
        </p:nvSpPr>
        <p:spPr>
          <a:xfrm>
            <a:off x="457200" y="1600200"/>
            <a:ext cx="8229600" cy="4525963"/>
          </a:xfrm>
          <a:prstGeom prst="rect">
            <a:avLst/>
          </a:prstGeom>
          <a:noFill/>
          <a:ln>
            <a:noFill/>
          </a:ln>
        </p:spPr>
        <p:txBody>
          <a:bodyPr anchorCtr="0" anchor="t" bIns="91425" lIns="91425" rIns="91425" tIns="91425"/>
          <a:lstStyle>
            <a:lvl1pPr indent="-139700" lvl="0" marL="342900" marR="0" rtl="0" algn="l">
              <a:spcBef>
                <a:spcPts val="640"/>
              </a:spcBef>
              <a:buClr>
                <a:schemeClr val="dk1"/>
              </a:buClr>
              <a:buSzPct val="100000"/>
              <a:buFont typeface="Arial"/>
              <a:buChar char="•"/>
              <a:defRPr b="0" i="0" sz="3200" u="none" cap="none" strike="noStrike">
                <a:solidFill>
                  <a:schemeClr val="dk1"/>
                </a:solidFill>
                <a:latin typeface="Calibri"/>
                <a:ea typeface="Calibri"/>
                <a:cs typeface="Calibri"/>
                <a:sym typeface="Calibri"/>
              </a:defRPr>
            </a:lvl1pPr>
            <a:lvl2pPr indent="-107950" lvl="1" marL="742950" marR="0" rtl="0" algn="l">
              <a:spcBef>
                <a:spcPts val="560"/>
              </a:spcBef>
              <a:buClr>
                <a:schemeClr val="dk1"/>
              </a:buClr>
              <a:buSzPct val="100000"/>
              <a:buFont typeface="Arial"/>
              <a:buChar char="–"/>
              <a:defRPr b="0" i="0" sz="2800" u="none" cap="none" strike="noStrike">
                <a:solidFill>
                  <a:schemeClr val="dk1"/>
                </a:solidFill>
                <a:latin typeface="Calibri"/>
                <a:ea typeface="Calibri"/>
                <a:cs typeface="Calibri"/>
                <a:sym typeface="Calibri"/>
              </a:defRPr>
            </a:lvl2pPr>
            <a:lvl3pPr indent="-76200" lvl="2" marL="1143000" marR="0" rtl="0" algn="l">
              <a:spcBef>
                <a:spcPts val="480"/>
              </a:spcBef>
              <a:buClr>
                <a:schemeClr val="dk1"/>
              </a:buClr>
              <a:buSzPct val="100000"/>
              <a:buFont typeface="Arial"/>
              <a:buChar char="•"/>
              <a:defRPr b="0" i="0" sz="2400" u="none" cap="none" strike="noStrike">
                <a:solidFill>
                  <a:schemeClr val="dk1"/>
                </a:solidFill>
                <a:latin typeface="Calibri"/>
                <a:ea typeface="Calibri"/>
                <a:cs typeface="Calibri"/>
                <a:sym typeface="Calibri"/>
              </a:defRPr>
            </a:lvl3pPr>
            <a:lvl4pPr indent="-101600" lvl="3" marL="16002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4pPr>
            <a:lvl5pPr indent="-101600" lvl="4" marL="20574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5pPr>
            <a:lvl6pPr indent="-101600" lvl="5" marL="25146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6pPr>
            <a:lvl7pPr indent="-101600" lvl="6" marL="29718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7pPr>
            <a:lvl8pPr indent="-101600" lvl="7" marL="34290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8pPr>
            <a:lvl9pPr indent="-101600" lvl="8" marL="38862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9pPr>
          </a:lstStyle>
          <a:p/>
        </p:txBody>
      </p:sp>
      <p:sp>
        <p:nvSpPr>
          <p:cNvPr id="18" name="Shape 18"/>
          <p:cNvSpPr txBox="1"/>
          <p:nvPr>
            <p:ph idx="10" type="dt"/>
          </p:nvPr>
        </p:nvSpPr>
        <p:spPr>
          <a:xfrm>
            <a:off x="457200" y="6356350"/>
            <a:ext cx="2133599" cy="365125"/>
          </a:xfrm>
          <a:prstGeom prst="rect">
            <a:avLst/>
          </a:prstGeom>
          <a:noFill/>
          <a:ln>
            <a:noFill/>
          </a:ln>
        </p:spPr>
        <p:txBody>
          <a:bodyPr anchorCtr="0" anchor="ctr" bIns="91425" lIns="91425" rIns="91425" tIns="91425"/>
          <a:lstStyle>
            <a:lvl1pPr indent="0" lvl="0" marL="0" marR="0" rtl="0" algn="l">
              <a:spcBef>
                <a:spcPts val="0"/>
              </a:spcBef>
              <a:buNone/>
              <a:defRPr b="0" i="0" sz="1200" u="none" cap="none" strike="noStrike">
                <a:solidFill>
                  <a:srgbClr val="888888"/>
                </a:solidFill>
                <a:latin typeface="Calibri"/>
                <a:ea typeface="Calibri"/>
                <a:cs typeface="Calibri"/>
                <a:sym typeface="Calibri"/>
              </a:defRPr>
            </a:lvl1pPr>
            <a:lvl2pPr indent="0" lvl="1" marL="457200" marR="0" rtl="0" algn="l">
              <a:spcBef>
                <a:spcPts val="0"/>
              </a:spcBef>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buNone/>
              <a:defRPr b="0" i="0" sz="1800" u="none" cap="none" strike="noStrike">
                <a:solidFill>
                  <a:schemeClr val="dk1"/>
                </a:solidFill>
                <a:latin typeface="Calibri"/>
                <a:ea typeface="Calibri"/>
                <a:cs typeface="Calibri"/>
                <a:sym typeface="Calibri"/>
              </a:defRPr>
            </a:lvl9pPr>
          </a:lstStyle>
          <a:p/>
        </p:txBody>
      </p:sp>
      <p:sp>
        <p:nvSpPr>
          <p:cNvPr id="19" name="Shape 19"/>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ctr">
              <a:spcBef>
                <a:spcPts val="0"/>
              </a:spcBef>
              <a:buNone/>
              <a:defRPr b="0" i="0" sz="1200" u="none" cap="none" strike="noStrike">
                <a:solidFill>
                  <a:srgbClr val="888888"/>
                </a:solidFill>
                <a:latin typeface="Calibri"/>
                <a:ea typeface="Calibri"/>
                <a:cs typeface="Calibri"/>
                <a:sym typeface="Calibri"/>
              </a:defRPr>
            </a:lvl1pPr>
            <a:lvl2pPr indent="0" lvl="1" marL="457200" marR="0" rtl="0" algn="l">
              <a:spcBef>
                <a:spcPts val="0"/>
              </a:spcBef>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buNone/>
              <a:defRPr b="0" i="0" sz="1800" u="none" cap="none" strike="noStrike">
                <a:solidFill>
                  <a:schemeClr val="dk1"/>
                </a:solidFill>
                <a:latin typeface="Calibri"/>
                <a:ea typeface="Calibri"/>
                <a:cs typeface="Calibri"/>
                <a:sym typeface="Calibri"/>
              </a:defRPr>
            </a:lvl9pPr>
          </a:lstStyle>
          <a:p/>
        </p:txBody>
      </p:sp>
      <p:sp>
        <p:nvSpPr>
          <p:cNvPr id="20" name="Shape 20"/>
          <p:cNvSpPr txBox="1"/>
          <p:nvPr>
            <p:ph idx="12" type="sldNum"/>
          </p:nvPr>
        </p:nvSpPr>
        <p:spPr>
          <a:xfrm>
            <a:off x="6553200" y="6356350"/>
            <a:ext cx="2133599" cy="365125"/>
          </a:xfrm>
          <a:prstGeom prst="rect">
            <a:avLst/>
          </a:prstGeom>
          <a:noFill/>
          <a:ln>
            <a:noFill/>
          </a:ln>
        </p:spPr>
        <p:txBody>
          <a:bodyPr anchorCtr="0" anchor="ctr" bIns="45700" lIns="91425" rIns="91425" tIns="45700">
            <a:noAutofit/>
          </a:bodyPr>
          <a:lstStyle/>
          <a:p>
            <a:pPr indent="0" lvl="0" marL="0" marR="0" rtl="0" algn="r">
              <a:spcBef>
                <a:spcPts val="0"/>
              </a:spcBef>
              <a:buSzPct val="25000"/>
              <a:buNone/>
            </a:pPr>
            <a:fld id="{00000000-1234-1234-1234-123412341234}" type="slidenum">
              <a:rPr b="0" i="0" lang="en-GB" sz="1200" u="none" cap="none" strike="noStrike">
                <a:solidFill>
                  <a:srgbClr val="888888"/>
                </a:solidFill>
                <a:latin typeface="Calibri"/>
                <a:ea typeface="Calibri"/>
                <a:cs typeface="Calibri"/>
                <a:sym typeface="Calibri"/>
              </a:rPr>
              <a:t>‹#›</a:t>
            </a:fld>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title">
  <p:cSld name="Title Slide">
    <p:spTree>
      <p:nvGrpSpPr>
        <p:cNvPr id="21" name="Shape 21"/>
        <p:cNvGrpSpPr/>
        <p:nvPr/>
      </p:nvGrpSpPr>
      <p:grpSpPr>
        <a:xfrm>
          <a:off x="0" y="0"/>
          <a:ext cx="0" cy="0"/>
          <a:chOff x="0" y="0"/>
          <a:chExt cx="0" cy="0"/>
        </a:xfrm>
      </p:grpSpPr>
      <p:sp>
        <p:nvSpPr>
          <p:cNvPr id="22" name="Shape 22"/>
          <p:cNvSpPr txBox="1"/>
          <p:nvPr>
            <p:ph type="ctrTitle"/>
          </p:nvPr>
        </p:nvSpPr>
        <p:spPr>
          <a:xfrm>
            <a:off x="685800" y="2130425"/>
            <a:ext cx="7772400" cy="1470024"/>
          </a:xfrm>
          <a:prstGeom prst="rect">
            <a:avLst/>
          </a:prstGeom>
          <a:noFill/>
          <a:ln>
            <a:noFill/>
          </a:ln>
        </p:spPr>
        <p:txBody>
          <a:bodyPr anchorCtr="0" anchor="ctr" bIns="91425" lIns="91425" rIns="91425" tIns="91425"/>
          <a:lstStyle>
            <a:lvl1pPr indent="0" lvl="0" marL="0" marR="0" rtl="0" algn="ctr">
              <a:spcBef>
                <a:spcPts val="0"/>
              </a:spcBef>
              <a:buClr>
                <a:schemeClr val="dk1"/>
              </a:buClr>
              <a:buFont typeface="Calibri"/>
              <a:buNone/>
              <a:defRPr b="0" i="0" sz="4400" u="none" cap="none" strike="noStrike">
                <a:solidFill>
                  <a:schemeClr val="dk1"/>
                </a:solidFill>
                <a:latin typeface="Calibri"/>
                <a:ea typeface="Calibri"/>
                <a:cs typeface="Calibri"/>
                <a:sym typeface="Calibri"/>
              </a:defRPr>
            </a:lvl1pPr>
            <a:lvl2pPr indent="0" lvl="1">
              <a:spcBef>
                <a:spcPts val="0"/>
              </a:spcBef>
              <a:buNone/>
              <a:defRPr sz="1800"/>
            </a:lvl2pPr>
            <a:lvl3pPr indent="0" lvl="2">
              <a:spcBef>
                <a:spcPts val="0"/>
              </a:spcBef>
              <a:buNone/>
              <a:defRPr sz="1800"/>
            </a:lvl3pPr>
            <a:lvl4pPr indent="0" lvl="3">
              <a:spcBef>
                <a:spcPts val="0"/>
              </a:spcBef>
              <a:buNone/>
              <a:defRPr sz="1800"/>
            </a:lvl4pPr>
            <a:lvl5pPr indent="0" lvl="4">
              <a:spcBef>
                <a:spcPts val="0"/>
              </a:spcBef>
              <a:buNone/>
              <a:defRPr sz="1800"/>
            </a:lvl5pPr>
            <a:lvl6pPr indent="0" lvl="5">
              <a:spcBef>
                <a:spcPts val="0"/>
              </a:spcBef>
              <a:buNone/>
              <a:defRPr sz="1800"/>
            </a:lvl6pPr>
            <a:lvl7pPr indent="0" lvl="6">
              <a:spcBef>
                <a:spcPts val="0"/>
              </a:spcBef>
              <a:buNone/>
              <a:defRPr sz="1800"/>
            </a:lvl7pPr>
            <a:lvl8pPr indent="0" lvl="7">
              <a:spcBef>
                <a:spcPts val="0"/>
              </a:spcBef>
              <a:buNone/>
              <a:defRPr sz="1800"/>
            </a:lvl8pPr>
            <a:lvl9pPr indent="0" lvl="8">
              <a:spcBef>
                <a:spcPts val="0"/>
              </a:spcBef>
              <a:buNone/>
              <a:defRPr sz="1800"/>
            </a:lvl9pPr>
          </a:lstStyle>
          <a:p/>
        </p:txBody>
      </p:sp>
      <p:sp>
        <p:nvSpPr>
          <p:cNvPr id="23" name="Shape 23"/>
          <p:cNvSpPr txBox="1"/>
          <p:nvPr>
            <p:ph idx="1" type="subTitle"/>
          </p:nvPr>
        </p:nvSpPr>
        <p:spPr>
          <a:xfrm>
            <a:off x="1371600" y="3886200"/>
            <a:ext cx="6400799" cy="1752600"/>
          </a:xfrm>
          <a:prstGeom prst="rect">
            <a:avLst/>
          </a:prstGeom>
          <a:noFill/>
          <a:ln>
            <a:noFill/>
          </a:ln>
        </p:spPr>
        <p:txBody>
          <a:bodyPr anchorCtr="0" anchor="t" bIns="91425" lIns="91425" rIns="91425" tIns="91425"/>
          <a:lstStyle>
            <a:lvl1pPr indent="0" lvl="0" marL="0" marR="0" rtl="0" algn="ctr">
              <a:spcBef>
                <a:spcPts val="640"/>
              </a:spcBef>
              <a:buClr>
                <a:srgbClr val="888888"/>
              </a:buClr>
              <a:buFont typeface="Arial"/>
              <a:buNone/>
              <a:defRPr b="0" i="0" sz="3200" u="none" cap="none" strike="noStrike">
                <a:solidFill>
                  <a:srgbClr val="888888"/>
                </a:solidFill>
                <a:latin typeface="Calibri"/>
                <a:ea typeface="Calibri"/>
                <a:cs typeface="Calibri"/>
                <a:sym typeface="Calibri"/>
              </a:defRPr>
            </a:lvl1pPr>
            <a:lvl2pPr indent="0" lvl="1" marL="457200" marR="0" rtl="0" algn="ctr">
              <a:spcBef>
                <a:spcPts val="560"/>
              </a:spcBef>
              <a:buClr>
                <a:srgbClr val="888888"/>
              </a:buClr>
              <a:buFont typeface="Arial"/>
              <a:buNone/>
              <a:defRPr b="0" i="0" sz="2800" u="none" cap="none" strike="noStrike">
                <a:solidFill>
                  <a:srgbClr val="888888"/>
                </a:solidFill>
                <a:latin typeface="Calibri"/>
                <a:ea typeface="Calibri"/>
                <a:cs typeface="Calibri"/>
                <a:sym typeface="Calibri"/>
              </a:defRPr>
            </a:lvl2pPr>
            <a:lvl3pPr indent="0" lvl="2" marL="914400" marR="0" rtl="0" algn="ctr">
              <a:spcBef>
                <a:spcPts val="480"/>
              </a:spcBef>
              <a:buClr>
                <a:srgbClr val="888888"/>
              </a:buClr>
              <a:buFont typeface="Arial"/>
              <a:buNone/>
              <a:defRPr b="0" i="0" sz="2400" u="none" cap="none" strike="noStrike">
                <a:solidFill>
                  <a:srgbClr val="888888"/>
                </a:solidFill>
                <a:latin typeface="Calibri"/>
                <a:ea typeface="Calibri"/>
                <a:cs typeface="Calibri"/>
                <a:sym typeface="Calibri"/>
              </a:defRPr>
            </a:lvl3pPr>
            <a:lvl4pPr indent="0" lvl="3" marL="1371600" marR="0" rtl="0" algn="ctr">
              <a:spcBef>
                <a:spcPts val="400"/>
              </a:spcBef>
              <a:buClr>
                <a:srgbClr val="888888"/>
              </a:buClr>
              <a:buFont typeface="Arial"/>
              <a:buNone/>
              <a:defRPr b="0" i="0" sz="2000" u="none" cap="none" strike="noStrike">
                <a:solidFill>
                  <a:srgbClr val="888888"/>
                </a:solidFill>
                <a:latin typeface="Calibri"/>
                <a:ea typeface="Calibri"/>
                <a:cs typeface="Calibri"/>
                <a:sym typeface="Calibri"/>
              </a:defRPr>
            </a:lvl4pPr>
            <a:lvl5pPr indent="0" lvl="4" marL="1828800" marR="0" rtl="0" algn="ctr">
              <a:spcBef>
                <a:spcPts val="400"/>
              </a:spcBef>
              <a:buClr>
                <a:srgbClr val="888888"/>
              </a:buClr>
              <a:buFont typeface="Arial"/>
              <a:buNone/>
              <a:defRPr b="0" i="0" sz="2000" u="none" cap="none" strike="noStrike">
                <a:solidFill>
                  <a:srgbClr val="888888"/>
                </a:solidFill>
                <a:latin typeface="Calibri"/>
                <a:ea typeface="Calibri"/>
                <a:cs typeface="Calibri"/>
                <a:sym typeface="Calibri"/>
              </a:defRPr>
            </a:lvl5pPr>
            <a:lvl6pPr indent="0" lvl="5" marL="2286000" marR="0" rtl="0" algn="ctr">
              <a:spcBef>
                <a:spcPts val="400"/>
              </a:spcBef>
              <a:buClr>
                <a:srgbClr val="888888"/>
              </a:buClr>
              <a:buFont typeface="Arial"/>
              <a:buNone/>
              <a:defRPr b="0" i="0" sz="2000" u="none" cap="none" strike="noStrike">
                <a:solidFill>
                  <a:srgbClr val="888888"/>
                </a:solidFill>
                <a:latin typeface="Calibri"/>
                <a:ea typeface="Calibri"/>
                <a:cs typeface="Calibri"/>
                <a:sym typeface="Calibri"/>
              </a:defRPr>
            </a:lvl6pPr>
            <a:lvl7pPr indent="0" lvl="6" marL="2743200" marR="0" rtl="0" algn="ctr">
              <a:spcBef>
                <a:spcPts val="400"/>
              </a:spcBef>
              <a:buClr>
                <a:srgbClr val="888888"/>
              </a:buClr>
              <a:buFont typeface="Arial"/>
              <a:buNone/>
              <a:defRPr b="0" i="0" sz="2000" u="none" cap="none" strike="noStrike">
                <a:solidFill>
                  <a:srgbClr val="888888"/>
                </a:solidFill>
                <a:latin typeface="Calibri"/>
                <a:ea typeface="Calibri"/>
                <a:cs typeface="Calibri"/>
                <a:sym typeface="Calibri"/>
              </a:defRPr>
            </a:lvl7pPr>
            <a:lvl8pPr indent="0" lvl="7" marL="3200400" marR="0" rtl="0" algn="ctr">
              <a:spcBef>
                <a:spcPts val="400"/>
              </a:spcBef>
              <a:buClr>
                <a:srgbClr val="888888"/>
              </a:buClr>
              <a:buFont typeface="Arial"/>
              <a:buNone/>
              <a:defRPr b="0" i="0" sz="2000" u="none" cap="none" strike="noStrike">
                <a:solidFill>
                  <a:srgbClr val="888888"/>
                </a:solidFill>
                <a:latin typeface="Calibri"/>
                <a:ea typeface="Calibri"/>
                <a:cs typeface="Calibri"/>
                <a:sym typeface="Calibri"/>
              </a:defRPr>
            </a:lvl8pPr>
            <a:lvl9pPr indent="0" lvl="8" marL="3657600" marR="0" rtl="0" algn="ctr">
              <a:spcBef>
                <a:spcPts val="400"/>
              </a:spcBef>
              <a:buClr>
                <a:srgbClr val="888888"/>
              </a:buClr>
              <a:buFont typeface="Arial"/>
              <a:buNone/>
              <a:defRPr b="0" i="0" sz="2000" u="none" cap="none" strike="noStrike">
                <a:solidFill>
                  <a:srgbClr val="888888"/>
                </a:solidFill>
                <a:latin typeface="Calibri"/>
                <a:ea typeface="Calibri"/>
                <a:cs typeface="Calibri"/>
                <a:sym typeface="Calibri"/>
              </a:defRPr>
            </a:lvl9pPr>
          </a:lstStyle>
          <a:p/>
        </p:txBody>
      </p:sp>
      <p:sp>
        <p:nvSpPr>
          <p:cNvPr id="24" name="Shape 24"/>
          <p:cNvSpPr txBox="1"/>
          <p:nvPr>
            <p:ph idx="10" type="dt"/>
          </p:nvPr>
        </p:nvSpPr>
        <p:spPr>
          <a:xfrm>
            <a:off x="457200" y="6356350"/>
            <a:ext cx="2133599" cy="365125"/>
          </a:xfrm>
          <a:prstGeom prst="rect">
            <a:avLst/>
          </a:prstGeom>
          <a:noFill/>
          <a:ln>
            <a:noFill/>
          </a:ln>
        </p:spPr>
        <p:txBody>
          <a:bodyPr anchorCtr="0" anchor="ctr" bIns="91425" lIns="91425" rIns="91425" tIns="91425"/>
          <a:lstStyle>
            <a:lvl1pPr indent="0" lvl="0" marL="0" marR="0" rtl="0" algn="l">
              <a:spcBef>
                <a:spcPts val="0"/>
              </a:spcBef>
              <a:buNone/>
              <a:defRPr sz="1200">
                <a:solidFill>
                  <a:srgbClr val="888888"/>
                </a:solidFill>
                <a:latin typeface="Calibri"/>
                <a:ea typeface="Calibri"/>
                <a:cs typeface="Calibri"/>
                <a:sym typeface="Calibri"/>
              </a:defRPr>
            </a:lvl1pPr>
            <a:lvl2pPr indent="0" lvl="1" marL="457200" marR="0" rtl="0" algn="l">
              <a:spcBef>
                <a:spcPts val="0"/>
              </a:spcBef>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buNone/>
              <a:defRPr b="0" i="0" sz="1800" u="none" cap="none" strike="noStrike">
                <a:solidFill>
                  <a:schemeClr val="dk1"/>
                </a:solidFill>
                <a:latin typeface="Calibri"/>
                <a:ea typeface="Calibri"/>
                <a:cs typeface="Calibri"/>
                <a:sym typeface="Calibri"/>
              </a:defRPr>
            </a:lvl9pPr>
          </a:lstStyle>
          <a:p/>
        </p:txBody>
      </p:sp>
      <p:sp>
        <p:nvSpPr>
          <p:cNvPr id="25" name="Shape 25"/>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ctr">
              <a:spcBef>
                <a:spcPts val="0"/>
              </a:spcBef>
              <a:buNone/>
              <a:defRPr sz="1200">
                <a:solidFill>
                  <a:srgbClr val="888888"/>
                </a:solidFill>
                <a:latin typeface="Calibri"/>
                <a:ea typeface="Calibri"/>
                <a:cs typeface="Calibri"/>
                <a:sym typeface="Calibri"/>
              </a:defRPr>
            </a:lvl1pPr>
            <a:lvl2pPr indent="0" lvl="1" marL="457200" marR="0" rtl="0" algn="l">
              <a:spcBef>
                <a:spcPts val="0"/>
              </a:spcBef>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buNone/>
              <a:defRPr b="0" i="0" sz="1800" u="none" cap="none" strike="noStrike">
                <a:solidFill>
                  <a:schemeClr val="dk1"/>
                </a:solidFill>
                <a:latin typeface="Calibri"/>
                <a:ea typeface="Calibri"/>
                <a:cs typeface="Calibri"/>
                <a:sym typeface="Calibri"/>
              </a:defRPr>
            </a:lvl9pPr>
          </a:lstStyle>
          <a:p/>
        </p:txBody>
      </p:sp>
      <p:sp>
        <p:nvSpPr>
          <p:cNvPr id="26" name="Shape 26"/>
          <p:cNvSpPr txBox="1"/>
          <p:nvPr>
            <p:ph idx="12" type="sldNum"/>
          </p:nvPr>
        </p:nvSpPr>
        <p:spPr>
          <a:xfrm>
            <a:off x="6553200" y="6356350"/>
            <a:ext cx="2133599" cy="365125"/>
          </a:xfrm>
          <a:prstGeom prst="rect">
            <a:avLst/>
          </a:prstGeom>
          <a:noFill/>
          <a:ln>
            <a:noFill/>
          </a:ln>
        </p:spPr>
        <p:txBody>
          <a:bodyPr anchorCtr="0" anchor="ctr" bIns="45700" lIns="91425" rIns="91425" tIns="45700">
            <a:noAutofit/>
          </a:bodyPr>
          <a:lstStyle/>
          <a:p>
            <a:pPr indent="0" lvl="0" marL="0" marR="0" rtl="0" algn="r">
              <a:spcBef>
                <a:spcPts val="0"/>
              </a:spcBef>
              <a:buSzPct val="25000"/>
              <a:buNone/>
            </a:pPr>
            <a:fld id="{00000000-1234-1234-1234-123412341234}" type="slidenum">
              <a:rPr lang="en-GB" sz="1200">
                <a:solidFill>
                  <a:srgbClr val="888888"/>
                </a:solidFill>
                <a:latin typeface="Calibri"/>
                <a:ea typeface="Calibri"/>
                <a:cs typeface="Calibri"/>
                <a:sym typeface="Calibri"/>
              </a:rPr>
              <a:t>‹#›</a:t>
            </a:fld>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blank">
  <p:cSld name="Blank">
    <p:spTree>
      <p:nvGrpSpPr>
        <p:cNvPr id="27" name="Shape 27"/>
        <p:cNvGrpSpPr/>
        <p:nvPr/>
      </p:nvGrpSpPr>
      <p:grpSpPr>
        <a:xfrm>
          <a:off x="0" y="0"/>
          <a:ext cx="0" cy="0"/>
          <a:chOff x="0" y="0"/>
          <a:chExt cx="0" cy="0"/>
        </a:xfrm>
      </p:grpSpPr>
      <p:sp>
        <p:nvSpPr>
          <p:cNvPr id="28" name="Shape 28"/>
          <p:cNvSpPr txBox="1"/>
          <p:nvPr>
            <p:ph idx="10" type="dt"/>
          </p:nvPr>
        </p:nvSpPr>
        <p:spPr>
          <a:xfrm>
            <a:off x="457200" y="6356350"/>
            <a:ext cx="2133599" cy="365125"/>
          </a:xfrm>
          <a:prstGeom prst="rect">
            <a:avLst/>
          </a:prstGeom>
          <a:noFill/>
          <a:ln>
            <a:noFill/>
          </a:ln>
        </p:spPr>
        <p:txBody>
          <a:bodyPr anchorCtr="0" anchor="ctr" bIns="91425" lIns="91425" rIns="91425" tIns="91425"/>
          <a:lstStyle>
            <a:lvl1pPr indent="0" lvl="0" marL="0" marR="0" rtl="0" algn="l">
              <a:spcBef>
                <a:spcPts val="0"/>
              </a:spcBef>
              <a:buNone/>
              <a:defRPr sz="1200">
                <a:solidFill>
                  <a:srgbClr val="888888"/>
                </a:solidFill>
                <a:latin typeface="Calibri"/>
                <a:ea typeface="Calibri"/>
                <a:cs typeface="Calibri"/>
                <a:sym typeface="Calibri"/>
              </a:defRPr>
            </a:lvl1pPr>
            <a:lvl2pPr indent="0" lvl="1" marL="457200" marR="0" rtl="0" algn="l">
              <a:spcBef>
                <a:spcPts val="0"/>
              </a:spcBef>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buNone/>
              <a:defRPr b="0" i="0" sz="1800" u="none" cap="none" strike="noStrike">
                <a:solidFill>
                  <a:schemeClr val="dk1"/>
                </a:solidFill>
                <a:latin typeface="Calibri"/>
                <a:ea typeface="Calibri"/>
                <a:cs typeface="Calibri"/>
                <a:sym typeface="Calibri"/>
              </a:defRPr>
            </a:lvl9pPr>
          </a:lstStyle>
          <a:p/>
        </p:txBody>
      </p:sp>
      <p:sp>
        <p:nvSpPr>
          <p:cNvPr id="29" name="Shape 29"/>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ctr">
              <a:spcBef>
                <a:spcPts val="0"/>
              </a:spcBef>
              <a:buNone/>
              <a:defRPr sz="1200">
                <a:solidFill>
                  <a:srgbClr val="888888"/>
                </a:solidFill>
                <a:latin typeface="Calibri"/>
                <a:ea typeface="Calibri"/>
                <a:cs typeface="Calibri"/>
                <a:sym typeface="Calibri"/>
              </a:defRPr>
            </a:lvl1pPr>
            <a:lvl2pPr indent="0" lvl="1" marL="457200" marR="0" rtl="0" algn="l">
              <a:spcBef>
                <a:spcPts val="0"/>
              </a:spcBef>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buNone/>
              <a:defRPr b="0" i="0" sz="1800" u="none" cap="none" strike="noStrike">
                <a:solidFill>
                  <a:schemeClr val="dk1"/>
                </a:solidFill>
                <a:latin typeface="Calibri"/>
                <a:ea typeface="Calibri"/>
                <a:cs typeface="Calibri"/>
                <a:sym typeface="Calibri"/>
              </a:defRPr>
            </a:lvl9pPr>
          </a:lstStyle>
          <a:p/>
        </p:txBody>
      </p:sp>
      <p:sp>
        <p:nvSpPr>
          <p:cNvPr id="30" name="Shape 30"/>
          <p:cNvSpPr txBox="1"/>
          <p:nvPr>
            <p:ph idx="12" type="sldNum"/>
          </p:nvPr>
        </p:nvSpPr>
        <p:spPr>
          <a:xfrm>
            <a:off x="6553200" y="6356350"/>
            <a:ext cx="2133599" cy="365125"/>
          </a:xfrm>
          <a:prstGeom prst="rect">
            <a:avLst/>
          </a:prstGeom>
          <a:noFill/>
          <a:ln>
            <a:noFill/>
          </a:ln>
        </p:spPr>
        <p:txBody>
          <a:bodyPr anchorCtr="0" anchor="ctr" bIns="45700" lIns="91425" rIns="91425" tIns="45700">
            <a:noAutofit/>
          </a:bodyPr>
          <a:lstStyle/>
          <a:p>
            <a:pPr indent="0" lvl="0" marL="0" marR="0" rtl="0" algn="r">
              <a:spcBef>
                <a:spcPts val="0"/>
              </a:spcBef>
              <a:buSzPct val="25000"/>
              <a:buNone/>
            </a:pPr>
            <a:fld id="{00000000-1234-1234-1234-123412341234}" type="slidenum">
              <a:rPr lang="en-GB" sz="1200">
                <a:solidFill>
                  <a:srgbClr val="888888"/>
                </a:solidFill>
                <a:latin typeface="Calibri"/>
                <a:ea typeface="Calibri"/>
                <a:cs typeface="Calibri"/>
                <a:sym typeface="Calibri"/>
              </a:rPr>
              <a:t>‹#›</a:t>
            </a:fld>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Watermark 1">
    <p:spTree>
      <p:nvGrpSpPr>
        <p:cNvPr id="31" name="Shape 31"/>
        <p:cNvGrpSpPr/>
        <p:nvPr/>
      </p:nvGrpSpPr>
      <p:grpSpPr>
        <a:xfrm>
          <a:off x="0" y="0"/>
          <a:ext cx="0" cy="0"/>
          <a:chOff x="0" y="0"/>
          <a:chExt cx="0" cy="0"/>
        </a:xfrm>
      </p:grpSpPr>
      <p:sp>
        <p:nvSpPr>
          <p:cNvPr id="32" name="Shape 32"/>
          <p:cNvSpPr txBox="1"/>
          <p:nvPr>
            <p:ph type="title"/>
          </p:nvPr>
        </p:nvSpPr>
        <p:spPr>
          <a:xfrm>
            <a:off x="457200" y="2424974"/>
            <a:ext cx="8229600" cy="846385"/>
          </a:xfrm>
          <a:prstGeom prst="rect">
            <a:avLst/>
          </a:prstGeom>
          <a:noFill/>
          <a:ln>
            <a:noFill/>
          </a:ln>
        </p:spPr>
        <p:txBody>
          <a:bodyPr anchorCtr="0" anchor="ctr" bIns="91425" lIns="91425" rIns="91425" tIns="91425"/>
          <a:lstStyle>
            <a:lvl1pPr indent="0" lvl="0" marL="0" marR="0" rtl="0" algn="ctr">
              <a:spcBef>
                <a:spcPts val="0"/>
              </a:spcBef>
              <a:buClr>
                <a:schemeClr val="dk1"/>
              </a:buClr>
              <a:buFont typeface="Calibri"/>
              <a:buNone/>
              <a:defRPr b="0" i="0" sz="4900" u="none" cap="none" strike="noStrike">
                <a:solidFill>
                  <a:schemeClr val="dk1"/>
                </a:solidFill>
                <a:latin typeface="Calibri"/>
                <a:ea typeface="Calibri"/>
                <a:cs typeface="Calibri"/>
                <a:sym typeface="Calibri"/>
              </a:defRPr>
            </a:lvl1pPr>
            <a:lvl2pPr indent="0" lvl="1">
              <a:spcBef>
                <a:spcPts val="0"/>
              </a:spcBef>
              <a:buNone/>
              <a:defRPr sz="1800"/>
            </a:lvl2pPr>
            <a:lvl3pPr indent="0" lvl="2">
              <a:spcBef>
                <a:spcPts val="0"/>
              </a:spcBef>
              <a:buNone/>
              <a:defRPr sz="1800"/>
            </a:lvl3pPr>
            <a:lvl4pPr indent="0" lvl="3">
              <a:spcBef>
                <a:spcPts val="0"/>
              </a:spcBef>
              <a:buNone/>
              <a:defRPr sz="1800"/>
            </a:lvl4pPr>
            <a:lvl5pPr indent="0" lvl="4">
              <a:spcBef>
                <a:spcPts val="0"/>
              </a:spcBef>
              <a:buNone/>
              <a:defRPr sz="1800"/>
            </a:lvl5pPr>
            <a:lvl6pPr indent="0" lvl="5">
              <a:spcBef>
                <a:spcPts val="0"/>
              </a:spcBef>
              <a:buNone/>
              <a:defRPr sz="1800"/>
            </a:lvl6pPr>
            <a:lvl7pPr indent="0" lvl="6">
              <a:spcBef>
                <a:spcPts val="0"/>
              </a:spcBef>
              <a:buNone/>
              <a:defRPr sz="1800"/>
            </a:lvl7pPr>
            <a:lvl8pPr indent="0" lvl="7">
              <a:spcBef>
                <a:spcPts val="0"/>
              </a:spcBef>
              <a:buNone/>
              <a:defRPr sz="1800"/>
            </a:lvl8pPr>
            <a:lvl9pPr indent="0" lvl="8">
              <a:spcBef>
                <a:spcPts val="0"/>
              </a:spcBef>
              <a:buNone/>
              <a:defRPr sz="1800"/>
            </a:lvl9pPr>
          </a:lstStyle>
          <a:p/>
        </p:txBody>
      </p:sp>
      <p:sp>
        <p:nvSpPr>
          <p:cNvPr id="33" name="Shape 33"/>
          <p:cNvSpPr txBox="1"/>
          <p:nvPr>
            <p:ph idx="1" type="body"/>
          </p:nvPr>
        </p:nvSpPr>
        <p:spPr>
          <a:xfrm>
            <a:off x="456924" y="3290637"/>
            <a:ext cx="4778116" cy="1344596"/>
          </a:xfrm>
          <a:prstGeom prst="rect">
            <a:avLst/>
          </a:prstGeom>
          <a:noFill/>
          <a:ln>
            <a:noFill/>
          </a:ln>
        </p:spPr>
        <p:txBody>
          <a:bodyPr anchorCtr="0" anchor="t" bIns="91425" lIns="91425" rIns="91425" tIns="91425"/>
          <a:lstStyle>
            <a:lvl1pPr indent="-139700" lvl="0" marL="342900" marR="0" rtl="0" algn="l">
              <a:spcBef>
                <a:spcPts val="640"/>
              </a:spcBef>
              <a:buClr>
                <a:schemeClr val="dk1"/>
              </a:buClr>
              <a:buSzPct val="100000"/>
              <a:buFont typeface="Arial"/>
              <a:buChar char="•"/>
              <a:defRPr b="0" i="0" sz="3200" u="none" cap="none" strike="noStrike">
                <a:solidFill>
                  <a:schemeClr val="dk1"/>
                </a:solidFill>
                <a:latin typeface="Calibri"/>
                <a:ea typeface="Calibri"/>
                <a:cs typeface="Calibri"/>
                <a:sym typeface="Calibri"/>
              </a:defRPr>
            </a:lvl1pPr>
            <a:lvl2pPr indent="-107950" lvl="1" marL="742950" marR="0" rtl="0" algn="l">
              <a:spcBef>
                <a:spcPts val="560"/>
              </a:spcBef>
              <a:buClr>
                <a:schemeClr val="dk1"/>
              </a:buClr>
              <a:buSzPct val="100000"/>
              <a:buFont typeface="Arial"/>
              <a:buChar char="–"/>
              <a:defRPr b="0" i="0" sz="2800" u="none" cap="none" strike="noStrike">
                <a:solidFill>
                  <a:schemeClr val="dk1"/>
                </a:solidFill>
                <a:latin typeface="Calibri"/>
                <a:ea typeface="Calibri"/>
                <a:cs typeface="Calibri"/>
                <a:sym typeface="Calibri"/>
              </a:defRPr>
            </a:lvl2pPr>
            <a:lvl3pPr indent="-76200" lvl="2" marL="1143000" marR="0" rtl="0" algn="l">
              <a:spcBef>
                <a:spcPts val="480"/>
              </a:spcBef>
              <a:buClr>
                <a:schemeClr val="dk1"/>
              </a:buClr>
              <a:buSzPct val="100000"/>
              <a:buFont typeface="Arial"/>
              <a:buChar char="•"/>
              <a:defRPr b="0" i="0" sz="2400" u="none" cap="none" strike="noStrike">
                <a:solidFill>
                  <a:schemeClr val="dk1"/>
                </a:solidFill>
                <a:latin typeface="Calibri"/>
                <a:ea typeface="Calibri"/>
                <a:cs typeface="Calibri"/>
                <a:sym typeface="Calibri"/>
              </a:defRPr>
            </a:lvl3pPr>
            <a:lvl4pPr indent="-101600" lvl="3" marL="16002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4pPr>
            <a:lvl5pPr indent="-101600" lvl="4" marL="20574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5pPr>
            <a:lvl6pPr indent="-101600" lvl="5" marL="25146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6pPr>
            <a:lvl7pPr indent="-101600" lvl="6" marL="29718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7pPr>
            <a:lvl8pPr indent="-101600" lvl="7" marL="34290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8pPr>
            <a:lvl9pPr indent="-101600" lvl="8" marL="38862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Watermark and logo 2">
    <p:spTree>
      <p:nvGrpSpPr>
        <p:cNvPr id="34" name="Shape 34"/>
        <p:cNvGrpSpPr/>
        <p:nvPr/>
      </p:nvGrpSpPr>
      <p:grpSpPr>
        <a:xfrm>
          <a:off x="0" y="0"/>
          <a:ext cx="0" cy="0"/>
          <a:chOff x="0" y="0"/>
          <a:chExt cx="0" cy="0"/>
        </a:xfrm>
      </p:grpSpPr>
      <p:sp>
        <p:nvSpPr>
          <p:cNvPr id="35" name="Shape 35"/>
          <p:cNvSpPr txBox="1"/>
          <p:nvPr>
            <p:ph type="ctrTitle"/>
          </p:nvPr>
        </p:nvSpPr>
        <p:spPr>
          <a:xfrm>
            <a:off x="685800" y="1897415"/>
            <a:ext cx="4887259" cy="677108"/>
          </a:xfrm>
          <a:prstGeom prst="rect">
            <a:avLst/>
          </a:prstGeom>
          <a:noFill/>
          <a:ln>
            <a:noFill/>
          </a:ln>
        </p:spPr>
        <p:txBody>
          <a:bodyPr anchorCtr="0" anchor="ctr" bIns="91425" lIns="91425" rIns="91425" tIns="91425"/>
          <a:lstStyle>
            <a:lvl1pPr indent="0" lvl="0" marL="0" marR="0" rtl="0" algn="ctr">
              <a:spcBef>
                <a:spcPts val="0"/>
              </a:spcBef>
              <a:buClr>
                <a:schemeClr val="dk1"/>
              </a:buClr>
              <a:buFont typeface="Calibri"/>
              <a:buNone/>
              <a:defRPr b="0" i="0" sz="3800" u="none" cap="none" strike="noStrike">
                <a:solidFill>
                  <a:schemeClr val="dk1"/>
                </a:solidFill>
                <a:latin typeface="Calibri"/>
                <a:ea typeface="Calibri"/>
                <a:cs typeface="Calibri"/>
                <a:sym typeface="Calibri"/>
              </a:defRPr>
            </a:lvl1pPr>
            <a:lvl2pPr indent="0" lvl="1">
              <a:spcBef>
                <a:spcPts val="0"/>
              </a:spcBef>
              <a:buNone/>
              <a:defRPr sz="1800"/>
            </a:lvl2pPr>
            <a:lvl3pPr indent="0" lvl="2">
              <a:spcBef>
                <a:spcPts val="0"/>
              </a:spcBef>
              <a:buNone/>
              <a:defRPr sz="1800"/>
            </a:lvl3pPr>
            <a:lvl4pPr indent="0" lvl="3">
              <a:spcBef>
                <a:spcPts val="0"/>
              </a:spcBef>
              <a:buNone/>
              <a:defRPr sz="1800"/>
            </a:lvl4pPr>
            <a:lvl5pPr indent="0" lvl="4">
              <a:spcBef>
                <a:spcPts val="0"/>
              </a:spcBef>
              <a:buNone/>
              <a:defRPr sz="1800"/>
            </a:lvl5pPr>
            <a:lvl6pPr indent="0" lvl="5">
              <a:spcBef>
                <a:spcPts val="0"/>
              </a:spcBef>
              <a:buNone/>
              <a:defRPr sz="1800"/>
            </a:lvl6pPr>
            <a:lvl7pPr indent="0" lvl="6">
              <a:spcBef>
                <a:spcPts val="0"/>
              </a:spcBef>
              <a:buNone/>
              <a:defRPr sz="1800"/>
            </a:lvl7pPr>
            <a:lvl8pPr indent="0" lvl="7">
              <a:spcBef>
                <a:spcPts val="0"/>
              </a:spcBef>
              <a:buNone/>
              <a:defRPr sz="1800"/>
            </a:lvl8pPr>
            <a:lvl9pPr indent="0" lvl="8">
              <a:spcBef>
                <a:spcPts val="0"/>
              </a:spcBef>
              <a:buNone/>
              <a:defRPr sz="1800"/>
            </a:lvl9pPr>
          </a:lstStyle>
          <a:p/>
        </p:txBody>
      </p:sp>
      <p:sp>
        <p:nvSpPr>
          <p:cNvPr id="36" name="Shape 36"/>
          <p:cNvSpPr txBox="1"/>
          <p:nvPr>
            <p:ph idx="1" type="subTitle"/>
          </p:nvPr>
        </p:nvSpPr>
        <p:spPr>
          <a:xfrm>
            <a:off x="685800" y="2621425"/>
            <a:ext cx="4887259" cy="477053"/>
          </a:xfrm>
          <a:prstGeom prst="rect">
            <a:avLst/>
          </a:prstGeom>
          <a:noFill/>
          <a:ln>
            <a:noFill/>
          </a:ln>
        </p:spPr>
        <p:txBody>
          <a:bodyPr anchorCtr="0" anchor="t" bIns="91425" lIns="91425" rIns="91425" tIns="91425"/>
          <a:lstStyle>
            <a:lvl1pPr indent="0" lvl="0" marL="0" marR="0" rtl="0" algn="l">
              <a:lnSpc>
                <a:spcPct val="100000"/>
              </a:lnSpc>
              <a:spcBef>
                <a:spcPts val="500"/>
              </a:spcBef>
              <a:spcAft>
                <a:spcPts val="0"/>
              </a:spcAft>
              <a:buClr>
                <a:srgbClr val="25303B"/>
              </a:buClr>
              <a:buFont typeface="Arial"/>
              <a:buNone/>
              <a:defRPr b="0" i="0" sz="2500" u="none" cap="none" strike="noStrike">
                <a:solidFill>
                  <a:srgbClr val="25303B"/>
                </a:solidFill>
                <a:latin typeface="Calibri"/>
                <a:ea typeface="Calibri"/>
                <a:cs typeface="Calibri"/>
                <a:sym typeface="Calibri"/>
              </a:defRPr>
            </a:lvl1pPr>
            <a:lvl2pPr indent="-1930" lvl="1" marL="408331" marR="0" rtl="0" algn="ctr">
              <a:spcBef>
                <a:spcPts val="560"/>
              </a:spcBef>
              <a:buClr>
                <a:srgbClr val="888888"/>
              </a:buClr>
              <a:buFont typeface="Arial"/>
              <a:buNone/>
              <a:defRPr b="0" i="0" sz="2800" u="none" cap="none" strike="noStrike">
                <a:solidFill>
                  <a:srgbClr val="888888"/>
                </a:solidFill>
                <a:latin typeface="Calibri"/>
                <a:ea typeface="Calibri"/>
                <a:cs typeface="Calibri"/>
                <a:sym typeface="Calibri"/>
              </a:defRPr>
            </a:lvl2pPr>
            <a:lvl3pPr indent="-3861" lvl="2" marL="816661" marR="0" rtl="0" algn="ctr">
              <a:spcBef>
                <a:spcPts val="480"/>
              </a:spcBef>
              <a:buClr>
                <a:srgbClr val="888888"/>
              </a:buClr>
              <a:buFont typeface="Arial"/>
              <a:buNone/>
              <a:defRPr b="0" i="0" sz="2400" u="none" cap="none" strike="noStrike">
                <a:solidFill>
                  <a:srgbClr val="888888"/>
                </a:solidFill>
                <a:latin typeface="Calibri"/>
                <a:ea typeface="Calibri"/>
                <a:cs typeface="Calibri"/>
                <a:sym typeface="Calibri"/>
              </a:defRPr>
            </a:lvl3pPr>
            <a:lvl4pPr indent="-5792" lvl="3" marL="1224993" marR="0" rtl="0" algn="ctr">
              <a:spcBef>
                <a:spcPts val="400"/>
              </a:spcBef>
              <a:buClr>
                <a:srgbClr val="888888"/>
              </a:buClr>
              <a:buFont typeface="Arial"/>
              <a:buNone/>
              <a:defRPr b="0" i="0" sz="2000" u="none" cap="none" strike="noStrike">
                <a:solidFill>
                  <a:srgbClr val="888888"/>
                </a:solidFill>
                <a:latin typeface="Calibri"/>
                <a:ea typeface="Calibri"/>
                <a:cs typeface="Calibri"/>
                <a:sym typeface="Calibri"/>
              </a:defRPr>
            </a:lvl4pPr>
            <a:lvl5pPr indent="-7722" lvl="4" marL="1633323" marR="0" rtl="0" algn="ctr">
              <a:spcBef>
                <a:spcPts val="400"/>
              </a:spcBef>
              <a:buClr>
                <a:srgbClr val="888888"/>
              </a:buClr>
              <a:buFont typeface="Arial"/>
              <a:buNone/>
              <a:defRPr b="0" i="0" sz="2000" u="none" cap="none" strike="noStrike">
                <a:solidFill>
                  <a:srgbClr val="888888"/>
                </a:solidFill>
                <a:latin typeface="Calibri"/>
                <a:ea typeface="Calibri"/>
                <a:cs typeface="Calibri"/>
                <a:sym typeface="Calibri"/>
              </a:defRPr>
            </a:lvl5pPr>
            <a:lvl6pPr indent="-9654" lvl="5" marL="2041654" marR="0" rtl="0" algn="ctr">
              <a:spcBef>
                <a:spcPts val="400"/>
              </a:spcBef>
              <a:buClr>
                <a:srgbClr val="888888"/>
              </a:buClr>
              <a:buFont typeface="Arial"/>
              <a:buNone/>
              <a:defRPr b="0" i="0" sz="2000" u="none" cap="none" strike="noStrike">
                <a:solidFill>
                  <a:srgbClr val="888888"/>
                </a:solidFill>
                <a:latin typeface="Calibri"/>
                <a:ea typeface="Calibri"/>
                <a:cs typeface="Calibri"/>
                <a:sym typeface="Calibri"/>
              </a:defRPr>
            </a:lvl6pPr>
            <a:lvl7pPr indent="-11583" lvl="6" marL="2449984" marR="0" rtl="0" algn="ctr">
              <a:spcBef>
                <a:spcPts val="400"/>
              </a:spcBef>
              <a:buClr>
                <a:srgbClr val="888888"/>
              </a:buClr>
              <a:buFont typeface="Arial"/>
              <a:buNone/>
              <a:defRPr b="0" i="0" sz="2000" u="none" cap="none" strike="noStrike">
                <a:solidFill>
                  <a:srgbClr val="888888"/>
                </a:solidFill>
                <a:latin typeface="Calibri"/>
                <a:ea typeface="Calibri"/>
                <a:cs typeface="Calibri"/>
                <a:sym typeface="Calibri"/>
              </a:defRPr>
            </a:lvl7pPr>
            <a:lvl8pPr indent="-816" lvl="7" marL="2858316" marR="0" rtl="0" algn="ctr">
              <a:spcBef>
                <a:spcPts val="400"/>
              </a:spcBef>
              <a:buClr>
                <a:srgbClr val="888888"/>
              </a:buClr>
              <a:buFont typeface="Arial"/>
              <a:buNone/>
              <a:defRPr b="0" i="0" sz="2000" u="none" cap="none" strike="noStrike">
                <a:solidFill>
                  <a:srgbClr val="888888"/>
                </a:solidFill>
                <a:latin typeface="Calibri"/>
                <a:ea typeface="Calibri"/>
                <a:cs typeface="Calibri"/>
                <a:sym typeface="Calibri"/>
              </a:defRPr>
            </a:lvl8pPr>
            <a:lvl9pPr indent="-2745" lvl="8" marL="3266646" marR="0" rtl="0" algn="ctr">
              <a:spcBef>
                <a:spcPts val="400"/>
              </a:spcBef>
              <a:buClr>
                <a:srgbClr val="888888"/>
              </a:buClr>
              <a:buFont typeface="Arial"/>
              <a:buNone/>
              <a:defRPr b="0" i="0" sz="2000" u="none" cap="none" strike="noStrike">
                <a:solidFill>
                  <a:srgbClr val="888888"/>
                </a:solidFill>
                <a:latin typeface="Calibri"/>
                <a:ea typeface="Calibri"/>
                <a:cs typeface="Calibri"/>
                <a:sym typeface="Calibri"/>
              </a:defRPr>
            </a:lvl9pPr>
          </a:lstStyle>
          <a:p/>
        </p:txBody>
      </p:sp>
      <p:sp>
        <p:nvSpPr>
          <p:cNvPr id="37" name="Shape 37"/>
          <p:cNvSpPr txBox="1"/>
          <p:nvPr>
            <p:ph idx="2" type="body"/>
          </p:nvPr>
        </p:nvSpPr>
        <p:spPr>
          <a:xfrm>
            <a:off x="685939" y="3179691"/>
            <a:ext cx="4887120" cy="400109"/>
          </a:xfrm>
          <a:prstGeom prst="rect">
            <a:avLst/>
          </a:prstGeom>
          <a:noFill/>
          <a:ln>
            <a:noFill/>
          </a:ln>
        </p:spPr>
        <p:txBody>
          <a:bodyPr anchorCtr="0" anchor="t" bIns="91425" lIns="91425" rIns="91425" tIns="91425"/>
          <a:lstStyle>
            <a:lvl1pPr indent="-215900" lvl="0" marL="3429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1pPr>
            <a:lvl2pPr indent="-1930" lvl="1" marL="408331" marR="0" rtl="0" algn="l">
              <a:spcBef>
                <a:spcPts val="560"/>
              </a:spcBef>
              <a:buClr>
                <a:schemeClr val="dk1"/>
              </a:buClr>
              <a:buFont typeface="Arial"/>
              <a:buNone/>
              <a:defRPr b="0" i="0" sz="2800" u="none" cap="none" strike="noStrike">
                <a:solidFill>
                  <a:schemeClr val="dk1"/>
                </a:solidFill>
                <a:latin typeface="Calibri"/>
                <a:ea typeface="Calibri"/>
                <a:cs typeface="Calibri"/>
                <a:sym typeface="Calibri"/>
              </a:defRPr>
            </a:lvl2pPr>
            <a:lvl3pPr indent="-101600" lvl="2" marL="11430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3pPr>
            <a:lvl4pPr indent="-101600" lvl="3" marL="16002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4pPr>
            <a:lvl5pPr indent="-101600" lvl="4" marL="20574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5pPr>
            <a:lvl6pPr indent="-101600" lvl="5" marL="25146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6pPr>
            <a:lvl7pPr indent="-101600" lvl="6" marL="29718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7pPr>
            <a:lvl8pPr indent="-101600" lvl="7" marL="34290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8pPr>
            <a:lvl9pPr indent="-101600" lvl="8" marL="38862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9pPr>
          </a:lstStyle>
          <a:p/>
        </p:txBody>
      </p:sp>
      <p:sp>
        <p:nvSpPr>
          <p:cNvPr id="38" name="Shape 38"/>
          <p:cNvSpPr txBox="1"/>
          <p:nvPr>
            <p:ph idx="3" type="body"/>
          </p:nvPr>
        </p:nvSpPr>
        <p:spPr>
          <a:xfrm>
            <a:off x="685939" y="3664669"/>
            <a:ext cx="4887120" cy="1101840"/>
          </a:xfrm>
          <a:prstGeom prst="rect">
            <a:avLst/>
          </a:prstGeom>
          <a:noFill/>
          <a:ln>
            <a:noFill/>
          </a:ln>
        </p:spPr>
        <p:txBody>
          <a:bodyPr anchorCtr="0" anchor="t" bIns="91425" lIns="91425" rIns="91425" tIns="91425"/>
          <a:lstStyle>
            <a:lvl1pPr indent="101600" lvl="0" marL="0" marR="0" rtl="0" algn="l">
              <a:spcBef>
                <a:spcPts val="400"/>
              </a:spcBef>
              <a:buClr>
                <a:schemeClr val="dk1"/>
              </a:buClr>
              <a:buSzPct val="80000"/>
              <a:buFont typeface="Noto Sans Symbols"/>
              <a:buChar char="▪"/>
              <a:defRPr b="0" i="0" sz="2000" u="none" cap="none" strike="noStrike">
                <a:solidFill>
                  <a:schemeClr val="dk1"/>
                </a:solidFill>
                <a:latin typeface="Calibri"/>
                <a:ea typeface="Calibri"/>
                <a:cs typeface="Calibri"/>
                <a:sym typeface="Calibri"/>
              </a:defRPr>
            </a:lvl1pPr>
            <a:lvl2pPr indent="-158750" lvl="1" marL="74295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2pPr>
            <a:lvl3pPr indent="-114300" lvl="2" marL="1143000" marR="0" rtl="0" algn="l">
              <a:spcBef>
                <a:spcPts val="360"/>
              </a:spcBef>
              <a:buClr>
                <a:schemeClr val="dk1"/>
              </a:buClr>
              <a:buSzPct val="100000"/>
              <a:buFont typeface="Arial"/>
              <a:buChar char="•"/>
              <a:defRPr b="0" i="0" sz="1800" u="none" cap="none" strike="noStrike">
                <a:solidFill>
                  <a:schemeClr val="dk1"/>
                </a:solidFill>
                <a:latin typeface="Calibri"/>
                <a:ea typeface="Calibri"/>
                <a:cs typeface="Calibri"/>
                <a:sym typeface="Calibri"/>
              </a:defRPr>
            </a:lvl3pPr>
            <a:lvl4pPr indent="-101600" lvl="3" marL="16002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4pPr>
            <a:lvl5pPr indent="-101600" lvl="4" marL="20574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5pPr>
            <a:lvl6pPr indent="-101600" lvl="5" marL="25146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6pPr>
            <a:lvl7pPr indent="-101600" lvl="6" marL="29718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7pPr>
            <a:lvl8pPr indent="-101600" lvl="7" marL="34290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8pPr>
            <a:lvl9pPr indent="-101600" lvl="8" marL="38862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9pPr>
          </a:lstStyle>
          <a:p/>
        </p:txBody>
      </p:sp>
      <p:sp>
        <p:nvSpPr>
          <p:cNvPr id="39" name="Shape 39"/>
          <p:cNvSpPr/>
          <p:nvPr>
            <p:ph idx="4" type="pic"/>
          </p:nvPr>
        </p:nvSpPr>
        <p:spPr>
          <a:xfrm>
            <a:off x="5675203" y="1850077"/>
            <a:ext cx="3057840" cy="4417641"/>
          </a:xfrm>
          <a:prstGeom prst="rect">
            <a:avLst/>
          </a:prstGeom>
          <a:noFill/>
          <a:ln>
            <a:noFill/>
          </a:ln>
        </p:spPr>
        <p:txBody>
          <a:bodyPr anchorCtr="0" anchor="ctr" bIns="91425" lIns="91425" rIns="91425" tIns="91425"/>
          <a:lstStyle>
            <a:lvl1pPr indent="-215900" lvl="0" marL="342900" marR="0" rtl="0" algn="ctr">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1pPr>
            <a:lvl2pPr indent="-107950" lvl="1" marL="742950" marR="0" rtl="0" algn="l">
              <a:spcBef>
                <a:spcPts val="560"/>
              </a:spcBef>
              <a:buClr>
                <a:schemeClr val="dk1"/>
              </a:buClr>
              <a:buSzPct val="100000"/>
              <a:buFont typeface="Arial"/>
              <a:buChar char="–"/>
              <a:defRPr b="0" i="0" sz="2800" u="none" cap="none" strike="noStrike">
                <a:solidFill>
                  <a:schemeClr val="dk1"/>
                </a:solidFill>
                <a:latin typeface="Calibri"/>
                <a:ea typeface="Calibri"/>
                <a:cs typeface="Calibri"/>
                <a:sym typeface="Calibri"/>
              </a:defRPr>
            </a:lvl2pPr>
            <a:lvl3pPr indent="-76200" lvl="2" marL="1143000" marR="0" rtl="0" algn="l">
              <a:spcBef>
                <a:spcPts val="480"/>
              </a:spcBef>
              <a:buClr>
                <a:schemeClr val="dk1"/>
              </a:buClr>
              <a:buSzPct val="100000"/>
              <a:buFont typeface="Arial"/>
              <a:buChar char="•"/>
              <a:defRPr b="0" i="0" sz="2400" u="none" cap="none" strike="noStrike">
                <a:solidFill>
                  <a:schemeClr val="dk1"/>
                </a:solidFill>
                <a:latin typeface="Calibri"/>
                <a:ea typeface="Calibri"/>
                <a:cs typeface="Calibri"/>
                <a:sym typeface="Calibri"/>
              </a:defRPr>
            </a:lvl3pPr>
            <a:lvl4pPr indent="-101600" lvl="3" marL="16002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4pPr>
            <a:lvl5pPr indent="-101600" lvl="4" marL="20574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5pPr>
            <a:lvl6pPr indent="-101600" lvl="5" marL="25146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6pPr>
            <a:lvl7pPr indent="-101600" lvl="6" marL="29718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7pPr>
            <a:lvl8pPr indent="-101600" lvl="7" marL="34290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8pPr>
            <a:lvl9pPr indent="-101600" lvl="8" marL="38862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secHead">
  <p:cSld name="Section Header">
    <p:spTree>
      <p:nvGrpSpPr>
        <p:cNvPr id="40" name="Shape 40"/>
        <p:cNvGrpSpPr/>
        <p:nvPr/>
      </p:nvGrpSpPr>
      <p:grpSpPr>
        <a:xfrm>
          <a:off x="0" y="0"/>
          <a:ext cx="0" cy="0"/>
          <a:chOff x="0" y="0"/>
          <a:chExt cx="0" cy="0"/>
        </a:xfrm>
      </p:grpSpPr>
      <p:sp>
        <p:nvSpPr>
          <p:cNvPr id="41" name="Shape 41"/>
          <p:cNvSpPr txBox="1"/>
          <p:nvPr>
            <p:ph type="title"/>
          </p:nvPr>
        </p:nvSpPr>
        <p:spPr>
          <a:xfrm>
            <a:off x="722312" y="4406900"/>
            <a:ext cx="7772400" cy="1362075"/>
          </a:xfrm>
          <a:prstGeom prst="rect">
            <a:avLst/>
          </a:prstGeom>
          <a:noFill/>
          <a:ln>
            <a:noFill/>
          </a:ln>
        </p:spPr>
        <p:txBody>
          <a:bodyPr anchorCtr="0" anchor="t" bIns="91425" lIns="91425" rIns="91425" tIns="91425"/>
          <a:lstStyle>
            <a:lvl1pPr indent="0" lvl="0" marL="0" marR="0" rtl="0" algn="l">
              <a:spcBef>
                <a:spcPts val="0"/>
              </a:spcBef>
              <a:buClr>
                <a:schemeClr val="dk1"/>
              </a:buClr>
              <a:buFont typeface="Calibri"/>
              <a:buNone/>
              <a:defRPr b="1" i="0" sz="4000" u="none" cap="none" strike="noStrike">
                <a:solidFill>
                  <a:schemeClr val="dk1"/>
                </a:solidFill>
                <a:latin typeface="Calibri"/>
                <a:ea typeface="Calibri"/>
                <a:cs typeface="Calibri"/>
                <a:sym typeface="Calibri"/>
              </a:defRPr>
            </a:lvl1pPr>
            <a:lvl2pPr indent="0" lvl="1">
              <a:spcBef>
                <a:spcPts val="0"/>
              </a:spcBef>
              <a:buNone/>
              <a:defRPr sz="1800"/>
            </a:lvl2pPr>
            <a:lvl3pPr indent="0" lvl="2">
              <a:spcBef>
                <a:spcPts val="0"/>
              </a:spcBef>
              <a:buNone/>
              <a:defRPr sz="1800"/>
            </a:lvl3pPr>
            <a:lvl4pPr indent="0" lvl="3">
              <a:spcBef>
                <a:spcPts val="0"/>
              </a:spcBef>
              <a:buNone/>
              <a:defRPr sz="1800"/>
            </a:lvl4pPr>
            <a:lvl5pPr indent="0" lvl="4">
              <a:spcBef>
                <a:spcPts val="0"/>
              </a:spcBef>
              <a:buNone/>
              <a:defRPr sz="1800"/>
            </a:lvl5pPr>
            <a:lvl6pPr indent="0" lvl="5">
              <a:spcBef>
                <a:spcPts val="0"/>
              </a:spcBef>
              <a:buNone/>
              <a:defRPr sz="1800"/>
            </a:lvl6pPr>
            <a:lvl7pPr indent="0" lvl="6">
              <a:spcBef>
                <a:spcPts val="0"/>
              </a:spcBef>
              <a:buNone/>
              <a:defRPr sz="1800"/>
            </a:lvl7pPr>
            <a:lvl8pPr indent="0" lvl="7">
              <a:spcBef>
                <a:spcPts val="0"/>
              </a:spcBef>
              <a:buNone/>
              <a:defRPr sz="1800"/>
            </a:lvl8pPr>
            <a:lvl9pPr indent="0" lvl="8">
              <a:spcBef>
                <a:spcPts val="0"/>
              </a:spcBef>
              <a:buNone/>
              <a:defRPr sz="1800"/>
            </a:lvl9pPr>
          </a:lstStyle>
          <a:p/>
        </p:txBody>
      </p:sp>
      <p:sp>
        <p:nvSpPr>
          <p:cNvPr id="42" name="Shape 42"/>
          <p:cNvSpPr txBox="1"/>
          <p:nvPr>
            <p:ph idx="1" type="body"/>
          </p:nvPr>
        </p:nvSpPr>
        <p:spPr>
          <a:xfrm>
            <a:off x="722312" y="2906713"/>
            <a:ext cx="7772400" cy="1500187"/>
          </a:xfrm>
          <a:prstGeom prst="rect">
            <a:avLst/>
          </a:prstGeom>
          <a:noFill/>
          <a:ln>
            <a:noFill/>
          </a:ln>
        </p:spPr>
        <p:txBody>
          <a:bodyPr anchorCtr="0" anchor="b" bIns="91425" lIns="91425" rIns="91425" tIns="91425"/>
          <a:lstStyle>
            <a:lvl1pPr indent="0" lvl="0" marL="0" marR="0" rtl="0" algn="l">
              <a:spcBef>
                <a:spcPts val="400"/>
              </a:spcBef>
              <a:buClr>
                <a:srgbClr val="888888"/>
              </a:buClr>
              <a:buFont typeface="Arial"/>
              <a:buNone/>
              <a:defRPr b="0" i="0" sz="2000" u="none" cap="none" strike="noStrike">
                <a:solidFill>
                  <a:srgbClr val="888888"/>
                </a:solidFill>
                <a:latin typeface="Calibri"/>
                <a:ea typeface="Calibri"/>
                <a:cs typeface="Calibri"/>
                <a:sym typeface="Calibri"/>
              </a:defRPr>
            </a:lvl1pPr>
            <a:lvl2pPr indent="0" lvl="1" marL="457200" marR="0" rtl="0" algn="l">
              <a:spcBef>
                <a:spcPts val="360"/>
              </a:spcBef>
              <a:buClr>
                <a:srgbClr val="888888"/>
              </a:buClr>
              <a:buFont typeface="Arial"/>
              <a:buNone/>
              <a:defRPr b="0" i="0" sz="1800" u="none" cap="none" strike="noStrike">
                <a:solidFill>
                  <a:srgbClr val="888888"/>
                </a:solidFill>
                <a:latin typeface="Calibri"/>
                <a:ea typeface="Calibri"/>
                <a:cs typeface="Calibri"/>
                <a:sym typeface="Calibri"/>
              </a:defRPr>
            </a:lvl2pPr>
            <a:lvl3pPr indent="0" lvl="2" marL="914400" marR="0" rtl="0" algn="l">
              <a:spcBef>
                <a:spcPts val="320"/>
              </a:spcBef>
              <a:buClr>
                <a:srgbClr val="888888"/>
              </a:buClr>
              <a:buFont typeface="Arial"/>
              <a:buNone/>
              <a:defRPr b="0" i="0" sz="1600" u="none" cap="none" strike="noStrike">
                <a:solidFill>
                  <a:srgbClr val="888888"/>
                </a:solidFill>
                <a:latin typeface="Calibri"/>
                <a:ea typeface="Calibri"/>
                <a:cs typeface="Calibri"/>
                <a:sym typeface="Calibri"/>
              </a:defRPr>
            </a:lvl3pPr>
            <a:lvl4pPr indent="0" lvl="3" marL="1371600" marR="0" rtl="0" algn="l">
              <a:spcBef>
                <a:spcPts val="280"/>
              </a:spcBef>
              <a:buClr>
                <a:srgbClr val="888888"/>
              </a:buClr>
              <a:buFont typeface="Arial"/>
              <a:buNone/>
              <a:defRPr b="0" i="0" sz="1400" u="none" cap="none" strike="noStrike">
                <a:solidFill>
                  <a:srgbClr val="888888"/>
                </a:solidFill>
                <a:latin typeface="Calibri"/>
                <a:ea typeface="Calibri"/>
                <a:cs typeface="Calibri"/>
                <a:sym typeface="Calibri"/>
              </a:defRPr>
            </a:lvl4pPr>
            <a:lvl5pPr indent="0" lvl="4" marL="1828800" marR="0" rtl="0" algn="l">
              <a:spcBef>
                <a:spcPts val="280"/>
              </a:spcBef>
              <a:buClr>
                <a:srgbClr val="888888"/>
              </a:buClr>
              <a:buFont typeface="Arial"/>
              <a:buNone/>
              <a:defRPr b="0" i="0" sz="1400" u="none" cap="none" strike="noStrike">
                <a:solidFill>
                  <a:srgbClr val="888888"/>
                </a:solidFill>
                <a:latin typeface="Calibri"/>
                <a:ea typeface="Calibri"/>
                <a:cs typeface="Calibri"/>
                <a:sym typeface="Calibri"/>
              </a:defRPr>
            </a:lvl5pPr>
            <a:lvl6pPr indent="0" lvl="5" marL="2286000" marR="0" rtl="0" algn="l">
              <a:spcBef>
                <a:spcPts val="280"/>
              </a:spcBef>
              <a:buClr>
                <a:srgbClr val="888888"/>
              </a:buClr>
              <a:buFont typeface="Arial"/>
              <a:buNone/>
              <a:defRPr b="0" i="0" sz="1400" u="none" cap="none" strike="noStrike">
                <a:solidFill>
                  <a:srgbClr val="888888"/>
                </a:solidFill>
                <a:latin typeface="Calibri"/>
                <a:ea typeface="Calibri"/>
                <a:cs typeface="Calibri"/>
                <a:sym typeface="Calibri"/>
              </a:defRPr>
            </a:lvl6pPr>
            <a:lvl7pPr indent="0" lvl="6" marL="2743200" marR="0" rtl="0" algn="l">
              <a:spcBef>
                <a:spcPts val="280"/>
              </a:spcBef>
              <a:buClr>
                <a:srgbClr val="888888"/>
              </a:buClr>
              <a:buFont typeface="Arial"/>
              <a:buNone/>
              <a:defRPr b="0" i="0" sz="1400" u="none" cap="none" strike="noStrike">
                <a:solidFill>
                  <a:srgbClr val="888888"/>
                </a:solidFill>
                <a:latin typeface="Calibri"/>
                <a:ea typeface="Calibri"/>
                <a:cs typeface="Calibri"/>
                <a:sym typeface="Calibri"/>
              </a:defRPr>
            </a:lvl7pPr>
            <a:lvl8pPr indent="0" lvl="7" marL="3200400" marR="0" rtl="0" algn="l">
              <a:spcBef>
                <a:spcPts val="280"/>
              </a:spcBef>
              <a:buClr>
                <a:srgbClr val="888888"/>
              </a:buClr>
              <a:buFont typeface="Arial"/>
              <a:buNone/>
              <a:defRPr b="0" i="0" sz="1400" u="none" cap="none" strike="noStrike">
                <a:solidFill>
                  <a:srgbClr val="888888"/>
                </a:solidFill>
                <a:latin typeface="Calibri"/>
                <a:ea typeface="Calibri"/>
                <a:cs typeface="Calibri"/>
                <a:sym typeface="Calibri"/>
              </a:defRPr>
            </a:lvl8pPr>
            <a:lvl9pPr indent="0" lvl="8" marL="3657600" marR="0" rtl="0" algn="l">
              <a:spcBef>
                <a:spcPts val="280"/>
              </a:spcBef>
              <a:buClr>
                <a:srgbClr val="888888"/>
              </a:buClr>
              <a:buFont typeface="Arial"/>
              <a:buNone/>
              <a:defRPr b="0" i="0" sz="1400" u="none" cap="none" strike="noStrike">
                <a:solidFill>
                  <a:srgbClr val="888888"/>
                </a:solidFill>
                <a:latin typeface="Calibri"/>
                <a:ea typeface="Calibri"/>
                <a:cs typeface="Calibri"/>
                <a:sym typeface="Calibri"/>
              </a:defRPr>
            </a:lvl9pPr>
          </a:lstStyle>
          <a:p/>
        </p:txBody>
      </p:sp>
      <p:sp>
        <p:nvSpPr>
          <p:cNvPr id="43" name="Shape 43"/>
          <p:cNvSpPr txBox="1"/>
          <p:nvPr>
            <p:ph idx="10" type="dt"/>
          </p:nvPr>
        </p:nvSpPr>
        <p:spPr>
          <a:xfrm>
            <a:off x="457200" y="6356350"/>
            <a:ext cx="2133599" cy="365125"/>
          </a:xfrm>
          <a:prstGeom prst="rect">
            <a:avLst/>
          </a:prstGeom>
          <a:noFill/>
          <a:ln>
            <a:noFill/>
          </a:ln>
        </p:spPr>
        <p:txBody>
          <a:bodyPr anchorCtr="0" anchor="ctr" bIns="91425" lIns="91425" rIns="91425" tIns="91425"/>
          <a:lstStyle>
            <a:lvl1pPr indent="0" lvl="0" marL="0" marR="0" rtl="0" algn="l">
              <a:spcBef>
                <a:spcPts val="0"/>
              </a:spcBef>
              <a:buNone/>
              <a:defRPr sz="1200">
                <a:solidFill>
                  <a:srgbClr val="888888"/>
                </a:solidFill>
                <a:latin typeface="Calibri"/>
                <a:ea typeface="Calibri"/>
                <a:cs typeface="Calibri"/>
                <a:sym typeface="Calibri"/>
              </a:defRPr>
            </a:lvl1pPr>
            <a:lvl2pPr indent="0" lvl="1" marL="457200" marR="0" rtl="0" algn="l">
              <a:spcBef>
                <a:spcPts val="0"/>
              </a:spcBef>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buNone/>
              <a:defRPr b="0" i="0" sz="1800" u="none" cap="none" strike="noStrike">
                <a:solidFill>
                  <a:schemeClr val="dk1"/>
                </a:solidFill>
                <a:latin typeface="Calibri"/>
                <a:ea typeface="Calibri"/>
                <a:cs typeface="Calibri"/>
                <a:sym typeface="Calibri"/>
              </a:defRPr>
            </a:lvl9pPr>
          </a:lstStyle>
          <a:p/>
        </p:txBody>
      </p:sp>
      <p:sp>
        <p:nvSpPr>
          <p:cNvPr id="44" name="Shape 44"/>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ctr">
              <a:spcBef>
                <a:spcPts val="0"/>
              </a:spcBef>
              <a:buNone/>
              <a:defRPr sz="1200">
                <a:solidFill>
                  <a:srgbClr val="888888"/>
                </a:solidFill>
                <a:latin typeface="Calibri"/>
                <a:ea typeface="Calibri"/>
                <a:cs typeface="Calibri"/>
                <a:sym typeface="Calibri"/>
              </a:defRPr>
            </a:lvl1pPr>
            <a:lvl2pPr indent="0" lvl="1" marL="457200" marR="0" rtl="0" algn="l">
              <a:spcBef>
                <a:spcPts val="0"/>
              </a:spcBef>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buNone/>
              <a:defRPr b="0" i="0" sz="1800" u="none" cap="none" strike="noStrike">
                <a:solidFill>
                  <a:schemeClr val="dk1"/>
                </a:solidFill>
                <a:latin typeface="Calibri"/>
                <a:ea typeface="Calibri"/>
                <a:cs typeface="Calibri"/>
                <a:sym typeface="Calibri"/>
              </a:defRPr>
            </a:lvl9pPr>
          </a:lstStyle>
          <a:p/>
        </p:txBody>
      </p:sp>
      <p:sp>
        <p:nvSpPr>
          <p:cNvPr id="45" name="Shape 45"/>
          <p:cNvSpPr txBox="1"/>
          <p:nvPr>
            <p:ph idx="12" type="sldNum"/>
          </p:nvPr>
        </p:nvSpPr>
        <p:spPr>
          <a:xfrm>
            <a:off x="6553200" y="6356350"/>
            <a:ext cx="2133599" cy="365125"/>
          </a:xfrm>
          <a:prstGeom prst="rect">
            <a:avLst/>
          </a:prstGeom>
          <a:noFill/>
          <a:ln>
            <a:noFill/>
          </a:ln>
        </p:spPr>
        <p:txBody>
          <a:bodyPr anchorCtr="0" anchor="ctr" bIns="45700" lIns="91425" rIns="91425" tIns="45700">
            <a:noAutofit/>
          </a:bodyPr>
          <a:lstStyle/>
          <a:p>
            <a:pPr indent="0" lvl="0" marL="0" marR="0" rtl="0" algn="r">
              <a:spcBef>
                <a:spcPts val="0"/>
              </a:spcBef>
              <a:buSzPct val="25000"/>
              <a:buNone/>
            </a:pPr>
            <a:fld id="{00000000-1234-1234-1234-123412341234}" type="slidenum">
              <a:rPr lang="en-GB" sz="1200">
                <a:solidFill>
                  <a:srgbClr val="888888"/>
                </a:solidFill>
                <a:latin typeface="Calibri"/>
                <a:ea typeface="Calibri"/>
                <a:cs typeface="Calibri"/>
                <a:sym typeface="Calibri"/>
              </a:rPr>
              <a:t>‹#›</a:t>
            </a:fld>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twoObj">
  <p:cSld name="Two Content">
    <p:spTree>
      <p:nvGrpSpPr>
        <p:cNvPr id="46" name="Shape 46"/>
        <p:cNvGrpSpPr/>
        <p:nvPr/>
      </p:nvGrpSpPr>
      <p:grpSpPr>
        <a:xfrm>
          <a:off x="0" y="0"/>
          <a:ext cx="0" cy="0"/>
          <a:chOff x="0" y="0"/>
          <a:chExt cx="0" cy="0"/>
        </a:xfrm>
      </p:grpSpPr>
      <p:sp>
        <p:nvSpPr>
          <p:cNvPr id="47" name="Shape 47"/>
          <p:cNvSpPr txBox="1"/>
          <p:nvPr>
            <p:ph type="title"/>
          </p:nvPr>
        </p:nvSpPr>
        <p:spPr>
          <a:xfrm>
            <a:off x="457200" y="274637"/>
            <a:ext cx="8229600" cy="1143000"/>
          </a:xfrm>
          <a:prstGeom prst="rect">
            <a:avLst/>
          </a:prstGeom>
          <a:noFill/>
          <a:ln>
            <a:noFill/>
          </a:ln>
        </p:spPr>
        <p:txBody>
          <a:bodyPr anchorCtr="0" anchor="ctr" bIns="91425" lIns="91425" rIns="91425" tIns="91425"/>
          <a:lstStyle>
            <a:lvl1pPr indent="0" lvl="0" marL="0" marR="0" rtl="0" algn="ctr">
              <a:spcBef>
                <a:spcPts val="0"/>
              </a:spcBef>
              <a:buClr>
                <a:schemeClr val="dk1"/>
              </a:buClr>
              <a:buFont typeface="Calibri"/>
              <a:buNone/>
              <a:defRPr b="0" i="0" sz="4400" u="none" cap="none" strike="noStrike">
                <a:solidFill>
                  <a:schemeClr val="dk1"/>
                </a:solidFill>
                <a:latin typeface="Calibri"/>
                <a:ea typeface="Calibri"/>
                <a:cs typeface="Calibri"/>
                <a:sym typeface="Calibri"/>
              </a:defRPr>
            </a:lvl1pPr>
            <a:lvl2pPr indent="0" lvl="1">
              <a:spcBef>
                <a:spcPts val="0"/>
              </a:spcBef>
              <a:buNone/>
              <a:defRPr sz="1800"/>
            </a:lvl2pPr>
            <a:lvl3pPr indent="0" lvl="2">
              <a:spcBef>
                <a:spcPts val="0"/>
              </a:spcBef>
              <a:buNone/>
              <a:defRPr sz="1800"/>
            </a:lvl3pPr>
            <a:lvl4pPr indent="0" lvl="3">
              <a:spcBef>
                <a:spcPts val="0"/>
              </a:spcBef>
              <a:buNone/>
              <a:defRPr sz="1800"/>
            </a:lvl4pPr>
            <a:lvl5pPr indent="0" lvl="4">
              <a:spcBef>
                <a:spcPts val="0"/>
              </a:spcBef>
              <a:buNone/>
              <a:defRPr sz="1800"/>
            </a:lvl5pPr>
            <a:lvl6pPr indent="0" lvl="5">
              <a:spcBef>
                <a:spcPts val="0"/>
              </a:spcBef>
              <a:buNone/>
              <a:defRPr sz="1800"/>
            </a:lvl6pPr>
            <a:lvl7pPr indent="0" lvl="6">
              <a:spcBef>
                <a:spcPts val="0"/>
              </a:spcBef>
              <a:buNone/>
              <a:defRPr sz="1800"/>
            </a:lvl7pPr>
            <a:lvl8pPr indent="0" lvl="7">
              <a:spcBef>
                <a:spcPts val="0"/>
              </a:spcBef>
              <a:buNone/>
              <a:defRPr sz="1800"/>
            </a:lvl8pPr>
            <a:lvl9pPr indent="0" lvl="8">
              <a:spcBef>
                <a:spcPts val="0"/>
              </a:spcBef>
              <a:buNone/>
              <a:defRPr sz="1800"/>
            </a:lvl9pPr>
          </a:lstStyle>
          <a:p/>
        </p:txBody>
      </p:sp>
      <p:sp>
        <p:nvSpPr>
          <p:cNvPr id="48" name="Shape 48"/>
          <p:cNvSpPr txBox="1"/>
          <p:nvPr>
            <p:ph idx="1" type="body"/>
          </p:nvPr>
        </p:nvSpPr>
        <p:spPr>
          <a:xfrm>
            <a:off x="457200" y="1600200"/>
            <a:ext cx="4038599" cy="4525963"/>
          </a:xfrm>
          <a:prstGeom prst="rect">
            <a:avLst/>
          </a:prstGeom>
          <a:noFill/>
          <a:ln>
            <a:noFill/>
          </a:ln>
        </p:spPr>
        <p:txBody>
          <a:bodyPr anchorCtr="0" anchor="t" bIns="91425" lIns="91425" rIns="91425" tIns="91425"/>
          <a:lstStyle>
            <a:lvl1pPr indent="-165100" lvl="0" marL="342900" marR="0" rtl="0" algn="l">
              <a:spcBef>
                <a:spcPts val="560"/>
              </a:spcBef>
              <a:buClr>
                <a:schemeClr val="dk1"/>
              </a:buClr>
              <a:buSzPct val="100000"/>
              <a:buFont typeface="Arial"/>
              <a:buChar char="•"/>
              <a:defRPr b="0" i="0" sz="2800" u="none" cap="none" strike="noStrike">
                <a:solidFill>
                  <a:schemeClr val="dk1"/>
                </a:solidFill>
                <a:latin typeface="Calibri"/>
                <a:ea typeface="Calibri"/>
                <a:cs typeface="Calibri"/>
                <a:sym typeface="Calibri"/>
              </a:defRPr>
            </a:lvl1pPr>
            <a:lvl2pPr indent="-133350" lvl="1" marL="742950" marR="0" rtl="0" algn="l">
              <a:spcBef>
                <a:spcPts val="480"/>
              </a:spcBef>
              <a:buClr>
                <a:schemeClr val="dk1"/>
              </a:buClr>
              <a:buSzPct val="100000"/>
              <a:buFont typeface="Arial"/>
              <a:buChar char="–"/>
              <a:defRPr b="0" i="0" sz="2400" u="none" cap="none" strike="noStrike">
                <a:solidFill>
                  <a:schemeClr val="dk1"/>
                </a:solidFill>
                <a:latin typeface="Calibri"/>
                <a:ea typeface="Calibri"/>
                <a:cs typeface="Calibri"/>
                <a:sym typeface="Calibri"/>
              </a:defRPr>
            </a:lvl2pPr>
            <a:lvl3pPr indent="-101600" lvl="2" marL="11430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3pPr>
            <a:lvl4pPr indent="-114300" lvl="3" marL="1600200" marR="0" rtl="0" algn="l">
              <a:spcBef>
                <a:spcPts val="360"/>
              </a:spcBef>
              <a:buClr>
                <a:schemeClr val="dk1"/>
              </a:buClr>
              <a:buSzPct val="100000"/>
              <a:buFont typeface="Arial"/>
              <a:buChar char="–"/>
              <a:defRPr b="0" i="0" sz="1800" u="none" cap="none" strike="noStrike">
                <a:solidFill>
                  <a:schemeClr val="dk1"/>
                </a:solidFill>
                <a:latin typeface="Calibri"/>
                <a:ea typeface="Calibri"/>
                <a:cs typeface="Calibri"/>
                <a:sym typeface="Calibri"/>
              </a:defRPr>
            </a:lvl4pPr>
            <a:lvl5pPr indent="-114300" lvl="4" marL="2057400" marR="0" rtl="0" algn="l">
              <a:spcBef>
                <a:spcPts val="360"/>
              </a:spcBef>
              <a:buClr>
                <a:schemeClr val="dk1"/>
              </a:buClr>
              <a:buSzPct val="100000"/>
              <a:buFont typeface="Arial"/>
              <a:buChar char="»"/>
              <a:defRPr b="0" i="0" sz="1800" u="none" cap="none" strike="noStrike">
                <a:solidFill>
                  <a:schemeClr val="dk1"/>
                </a:solidFill>
                <a:latin typeface="Calibri"/>
                <a:ea typeface="Calibri"/>
                <a:cs typeface="Calibri"/>
                <a:sym typeface="Calibri"/>
              </a:defRPr>
            </a:lvl5pPr>
            <a:lvl6pPr indent="-114300" lvl="5" marL="2514600" marR="0" rtl="0" algn="l">
              <a:spcBef>
                <a:spcPts val="360"/>
              </a:spcBef>
              <a:buClr>
                <a:schemeClr val="dk1"/>
              </a:buClr>
              <a:buSzPct val="100000"/>
              <a:buFont typeface="Arial"/>
              <a:buChar char="•"/>
              <a:defRPr b="0" i="0" sz="1800" u="none" cap="none" strike="noStrike">
                <a:solidFill>
                  <a:schemeClr val="dk1"/>
                </a:solidFill>
                <a:latin typeface="Calibri"/>
                <a:ea typeface="Calibri"/>
                <a:cs typeface="Calibri"/>
                <a:sym typeface="Calibri"/>
              </a:defRPr>
            </a:lvl6pPr>
            <a:lvl7pPr indent="-114300" lvl="6" marL="2971800" marR="0" rtl="0" algn="l">
              <a:spcBef>
                <a:spcPts val="360"/>
              </a:spcBef>
              <a:buClr>
                <a:schemeClr val="dk1"/>
              </a:buClr>
              <a:buSzPct val="100000"/>
              <a:buFont typeface="Arial"/>
              <a:buChar char="•"/>
              <a:defRPr b="0" i="0" sz="1800" u="none" cap="none" strike="noStrike">
                <a:solidFill>
                  <a:schemeClr val="dk1"/>
                </a:solidFill>
                <a:latin typeface="Calibri"/>
                <a:ea typeface="Calibri"/>
                <a:cs typeface="Calibri"/>
                <a:sym typeface="Calibri"/>
              </a:defRPr>
            </a:lvl7pPr>
            <a:lvl8pPr indent="-114300" lvl="7" marL="3429000" marR="0" rtl="0" algn="l">
              <a:spcBef>
                <a:spcPts val="360"/>
              </a:spcBef>
              <a:buClr>
                <a:schemeClr val="dk1"/>
              </a:buClr>
              <a:buSzPct val="100000"/>
              <a:buFont typeface="Arial"/>
              <a:buChar char="•"/>
              <a:defRPr b="0" i="0" sz="1800" u="none" cap="none" strike="noStrike">
                <a:solidFill>
                  <a:schemeClr val="dk1"/>
                </a:solidFill>
                <a:latin typeface="Calibri"/>
                <a:ea typeface="Calibri"/>
                <a:cs typeface="Calibri"/>
                <a:sym typeface="Calibri"/>
              </a:defRPr>
            </a:lvl8pPr>
            <a:lvl9pPr indent="-114300" lvl="8" marL="3886200" marR="0" rtl="0" algn="l">
              <a:spcBef>
                <a:spcPts val="360"/>
              </a:spcBef>
              <a:buClr>
                <a:schemeClr val="dk1"/>
              </a:buClr>
              <a:buSzPct val="100000"/>
              <a:buFont typeface="Arial"/>
              <a:buChar char="•"/>
              <a:defRPr b="0" i="0" sz="1800" u="none" cap="none" strike="noStrike">
                <a:solidFill>
                  <a:schemeClr val="dk1"/>
                </a:solidFill>
                <a:latin typeface="Calibri"/>
                <a:ea typeface="Calibri"/>
                <a:cs typeface="Calibri"/>
                <a:sym typeface="Calibri"/>
              </a:defRPr>
            </a:lvl9pPr>
          </a:lstStyle>
          <a:p/>
        </p:txBody>
      </p:sp>
      <p:sp>
        <p:nvSpPr>
          <p:cNvPr id="49" name="Shape 49"/>
          <p:cNvSpPr txBox="1"/>
          <p:nvPr>
            <p:ph idx="2" type="body"/>
          </p:nvPr>
        </p:nvSpPr>
        <p:spPr>
          <a:xfrm>
            <a:off x="4648200" y="1600200"/>
            <a:ext cx="4038599" cy="4525963"/>
          </a:xfrm>
          <a:prstGeom prst="rect">
            <a:avLst/>
          </a:prstGeom>
          <a:noFill/>
          <a:ln>
            <a:noFill/>
          </a:ln>
        </p:spPr>
        <p:txBody>
          <a:bodyPr anchorCtr="0" anchor="t" bIns="91425" lIns="91425" rIns="91425" tIns="91425"/>
          <a:lstStyle>
            <a:lvl1pPr indent="-165100" lvl="0" marL="342900" marR="0" rtl="0" algn="l">
              <a:spcBef>
                <a:spcPts val="560"/>
              </a:spcBef>
              <a:buClr>
                <a:schemeClr val="dk1"/>
              </a:buClr>
              <a:buSzPct val="100000"/>
              <a:buFont typeface="Arial"/>
              <a:buChar char="•"/>
              <a:defRPr b="0" i="0" sz="2800" u="none" cap="none" strike="noStrike">
                <a:solidFill>
                  <a:schemeClr val="dk1"/>
                </a:solidFill>
                <a:latin typeface="Calibri"/>
                <a:ea typeface="Calibri"/>
                <a:cs typeface="Calibri"/>
                <a:sym typeface="Calibri"/>
              </a:defRPr>
            </a:lvl1pPr>
            <a:lvl2pPr indent="-133350" lvl="1" marL="742950" marR="0" rtl="0" algn="l">
              <a:spcBef>
                <a:spcPts val="480"/>
              </a:spcBef>
              <a:buClr>
                <a:schemeClr val="dk1"/>
              </a:buClr>
              <a:buSzPct val="100000"/>
              <a:buFont typeface="Arial"/>
              <a:buChar char="–"/>
              <a:defRPr b="0" i="0" sz="2400" u="none" cap="none" strike="noStrike">
                <a:solidFill>
                  <a:schemeClr val="dk1"/>
                </a:solidFill>
                <a:latin typeface="Calibri"/>
                <a:ea typeface="Calibri"/>
                <a:cs typeface="Calibri"/>
                <a:sym typeface="Calibri"/>
              </a:defRPr>
            </a:lvl2pPr>
            <a:lvl3pPr indent="-101600" lvl="2" marL="11430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3pPr>
            <a:lvl4pPr indent="-114300" lvl="3" marL="1600200" marR="0" rtl="0" algn="l">
              <a:spcBef>
                <a:spcPts val="360"/>
              </a:spcBef>
              <a:buClr>
                <a:schemeClr val="dk1"/>
              </a:buClr>
              <a:buSzPct val="100000"/>
              <a:buFont typeface="Arial"/>
              <a:buChar char="–"/>
              <a:defRPr b="0" i="0" sz="1800" u="none" cap="none" strike="noStrike">
                <a:solidFill>
                  <a:schemeClr val="dk1"/>
                </a:solidFill>
                <a:latin typeface="Calibri"/>
                <a:ea typeface="Calibri"/>
                <a:cs typeface="Calibri"/>
                <a:sym typeface="Calibri"/>
              </a:defRPr>
            </a:lvl4pPr>
            <a:lvl5pPr indent="-114300" lvl="4" marL="2057400" marR="0" rtl="0" algn="l">
              <a:spcBef>
                <a:spcPts val="360"/>
              </a:spcBef>
              <a:buClr>
                <a:schemeClr val="dk1"/>
              </a:buClr>
              <a:buSzPct val="100000"/>
              <a:buFont typeface="Arial"/>
              <a:buChar char="»"/>
              <a:defRPr b="0" i="0" sz="1800" u="none" cap="none" strike="noStrike">
                <a:solidFill>
                  <a:schemeClr val="dk1"/>
                </a:solidFill>
                <a:latin typeface="Calibri"/>
                <a:ea typeface="Calibri"/>
                <a:cs typeface="Calibri"/>
                <a:sym typeface="Calibri"/>
              </a:defRPr>
            </a:lvl5pPr>
            <a:lvl6pPr indent="-114300" lvl="5" marL="2514600" marR="0" rtl="0" algn="l">
              <a:spcBef>
                <a:spcPts val="360"/>
              </a:spcBef>
              <a:buClr>
                <a:schemeClr val="dk1"/>
              </a:buClr>
              <a:buSzPct val="100000"/>
              <a:buFont typeface="Arial"/>
              <a:buChar char="•"/>
              <a:defRPr b="0" i="0" sz="1800" u="none" cap="none" strike="noStrike">
                <a:solidFill>
                  <a:schemeClr val="dk1"/>
                </a:solidFill>
                <a:latin typeface="Calibri"/>
                <a:ea typeface="Calibri"/>
                <a:cs typeface="Calibri"/>
                <a:sym typeface="Calibri"/>
              </a:defRPr>
            </a:lvl6pPr>
            <a:lvl7pPr indent="-114300" lvl="6" marL="2971800" marR="0" rtl="0" algn="l">
              <a:spcBef>
                <a:spcPts val="360"/>
              </a:spcBef>
              <a:buClr>
                <a:schemeClr val="dk1"/>
              </a:buClr>
              <a:buSzPct val="100000"/>
              <a:buFont typeface="Arial"/>
              <a:buChar char="•"/>
              <a:defRPr b="0" i="0" sz="1800" u="none" cap="none" strike="noStrike">
                <a:solidFill>
                  <a:schemeClr val="dk1"/>
                </a:solidFill>
                <a:latin typeface="Calibri"/>
                <a:ea typeface="Calibri"/>
                <a:cs typeface="Calibri"/>
                <a:sym typeface="Calibri"/>
              </a:defRPr>
            </a:lvl7pPr>
            <a:lvl8pPr indent="-114300" lvl="7" marL="3429000" marR="0" rtl="0" algn="l">
              <a:spcBef>
                <a:spcPts val="360"/>
              </a:spcBef>
              <a:buClr>
                <a:schemeClr val="dk1"/>
              </a:buClr>
              <a:buSzPct val="100000"/>
              <a:buFont typeface="Arial"/>
              <a:buChar char="•"/>
              <a:defRPr b="0" i="0" sz="1800" u="none" cap="none" strike="noStrike">
                <a:solidFill>
                  <a:schemeClr val="dk1"/>
                </a:solidFill>
                <a:latin typeface="Calibri"/>
                <a:ea typeface="Calibri"/>
                <a:cs typeface="Calibri"/>
                <a:sym typeface="Calibri"/>
              </a:defRPr>
            </a:lvl8pPr>
            <a:lvl9pPr indent="-114300" lvl="8" marL="3886200" marR="0" rtl="0" algn="l">
              <a:spcBef>
                <a:spcPts val="360"/>
              </a:spcBef>
              <a:buClr>
                <a:schemeClr val="dk1"/>
              </a:buClr>
              <a:buSzPct val="100000"/>
              <a:buFont typeface="Arial"/>
              <a:buChar char="•"/>
              <a:defRPr b="0" i="0" sz="1800" u="none" cap="none" strike="noStrike">
                <a:solidFill>
                  <a:schemeClr val="dk1"/>
                </a:solidFill>
                <a:latin typeface="Calibri"/>
                <a:ea typeface="Calibri"/>
                <a:cs typeface="Calibri"/>
                <a:sym typeface="Calibri"/>
              </a:defRPr>
            </a:lvl9pPr>
          </a:lstStyle>
          <a:p/>
        </p:txBody>
      </p:sp>
      <p:sp>
        <p:nvSpPr>
          <p:cNvPr id="50" name="Shape 50"/>
          <p:cNvSpPr txBox="1"/>
          <p:nvPr>
            <p:ph idx="10" type="dt"/>
          </p:nvPr>
        </p:nvSpPr>
        <p:spPr>
          <a:xfrm>
            <a:off x="457200" y="6356350"/>
            <a:ext cx="2133599" cy="365125"/>
          </a:xfrm>
          <a:prstGeom prst="rect">
            <a:avLst/>
          </a:prstGeom>
          <a:noFill/>
          <a:ln>
            <a:noFill/>
          </a:ln>
        </p:spPr>
        <p:txBody>
          <a:bodyPr anchorCtr="0" anchor="ctr" bIns="91425" lIns="91425" rIns="91425" tIns="91425"/>
          <a:lstStyle>
            <a:lvl1pPr indent="0" lvl="0" marL="0" marR="0" rtl="0" algn="l">
              <a:spcBef>
                <a:spcPts val="0"/>
              </a:spcBef>
              <a:buNone/>
              <a:defRPr sz="1200">
                <a:solidFill>
                  <a:srgbClr val="888888"/>
                </a:solidFill>
                <a:latin typeface="Calibri"/>
                <a:ea typeface="Calibri"/>
                <a:cs typeface="Calibri"/>
                <a:sym typeface="Calibri"/>
              </a:defRPr>
            </a:lvl1pPr>
            <a:lvl2pPr indent="0" lvl="1" marL="457200" marR="0" rtl="0" algn="l">
              <a:spcBef>
                <a:spcPts val="0"/>
              </a:spcBef>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buNone/>
              <a:defRPr b="0" i="0" sz="1800" u="none" cap="none" strike="noStrike">
                <a:solidFill>
                  <a:schemeClr val="dk1"/>
                </a:solidFill>
                <a:latin typeface="Calibri"/>
                <a:ea typeface="Calibri"/>
                <a:cs typeface="Calibri"/>
                <a:sym typeface="Calibri"/>
              </a:defRPr>
            </a:lvl9pPr>
          </a:lstStyle>
          <a:p/>
        </p:txBody>
      </p:sp>
      <p:sp>
        <p:nvSpPr>
          <p:cNvPr id="51" name="Shape 51"/>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ctr">
              <a:spcBef>
                <a:spcPts val="0"/>
              </a:spcBef>
              <a:buNone/>
              <a:defRPr sz="1200">
                <a:solidFill>
                  <a:srgbClr val="888888"/>
                </a:solidFill>
                <a:latin typeface="Calibri"/>
                <a:ea typeface="Calibri"/>
                <a:cs typeface="Calibri"/>
                <a:sym typeface="Calibri"/>
              </a:defRPr>
            </a:lvl1pPr>
            <a:lvl2pPr indent="0" lvl="1" marL="457200" marR="0" rtl="0" algn="l">
              <a:spcBef>
                <a:spcPts val="0"/>
              </a:spcBef>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buNone/>
              <a:defRPr b="0" i="0" sz="1800" u="none" cap="none" strike="noStrike">
                <a:solidFill>
                  <a:schemeClr val="dk1"/>
                </a:solidFill>
                <a:latin typeface="Calibri"/>
                <a:ea typeface="Calibri"/>
                <a:cs typeface="Calibri"/>
                <a:sym typeface="Calibri"/>
              </a:defRPr>
            </a:lvl9pPr>
          </a:lstStyle>
          <a:p/>
        </p:txBody>
      </p:sp>
      <p:sp>
        <p:nvSpPr>
          <p:cNvPr id="52" name="Shape 52"/>
          <p:cNvSpPr txBox="1"/>
          <p:nvPr>
            <p:ph idx="12" type="sldNum"/>
          </p:nvPr>
        </p:nvSpPr>
        <p:spPr>
          <a:xfrm>
            <a:off x="6553200" y="6356350"/>
            <a:ext cx="2133599" cy="365125"/>
          </a:xfrm>
          <a:prstGeom prst="rect">
            <a:avLst/>
          </a:prstGeom>
          <a:noFill/>
          <a:ln>
            <a:noFill/>
          </a:ln>
        </p:spPr>
        <p:txBody>
          <a:bodyPr anchorCtr="0" anchor="ctr" bIns="45700" lIns="91425" rIns="91425" tIns="45700">
            <a:noAutofit/>
          </a:bodyPr>
          <a:lstStyle/>
          <a:p>
            <a:pPr indent="0" lvl="0" marL="0" marR="0" rtl="0" algn="r">
              <a:spcBef>
                <a:spcPts val="0"/>
              </a:spcBef>
              <a:buSzPct val="25000"/>
              <a:buNone/>
            </a:pPr>
            <a:fld id="{00000000-1234-1234-1234-123412341234}" type="slidenum">
              <a:rPr lang="en-GB" sz="1200">
                <a:solidFill>
                  <a:srgbClr val="888888"/>
                </a:solidFill>
                <a:latin typeface="Calibri"/>
                <a:ea typeface="Calibri"/>
                <a:cs typeface="Calibri"/>
                <a:sym typeface="Calibri"/>
              </a:rPr>
              <a:t>‹#›</a:t>
            </a:fld>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twoTxTwoObj">
  <p:cSld name="Comparison">
    <p:spTree>
      <p:nvGrpSpPr>
        <p:cNvPr id="53" name="Shape 53"/>
        <p:cNvGrpSpPr/>
        <p:nvPr/>
      </p:nvGrpSpPr>
      <p:grpSpPr>
        <a:xfrm>
          <a:off x="0" y="0"/>
          <a:ext cx="0" cy="0"/>
          <a:chOff x="0" y="0"/>
          <a:chExt cx="0" cy="0"/>
        </a:xfrm>
      </p:grpSpPr>
      <p:sp>
        <p:nvSpPr>
          <p:cNvPr id="54" name="Shape 54"/>
          <p:cNvSpPr txBox="1"/>
          <p:nvPr>
            <p:ph type="title"/>
          </p:nvPr>
        </p:nvSpPr>
        <p:spPr>
          <a:xfrm>
            <a:off x="457200" y="274637"/>
            <a:ext cx="8229600" cy="1143000"/>
          </a:xfrm>
          <a:prstGeom prst="rect">
            <a:avLst/>
          </a:prstGeom>
          <a:noFill/>
          <a:ln>
            <a:noFill/>
          </a:ln>
        </p:spPr>
        <p:txBody>
          <a:bodyPr anchorCtr="0" anchor="ctr" bIns="91425" lIns="91425" rIns="91425" tIns="91425"/>
          <a:lstStyle>
            <a:lvl1pPr indent="0" lvl="0" marL="0" marR="0" rtl="0" algn="ctr">
              <a:spcBef>
                <a:spcPts val="0"/>
              </a:spcBef>
              <a:buClr>
                <a:schemeClr val="dk1"/>
              </a:buClr>
              <a:buFont typeface="Calibri"/>
              <a:buNone/>
              <a:defRPr b="0" i="0" sz="4400" u="none" cap="none" strike="noStrike">
                <a:solidFill>
                  <a:schemeClr val="dk1"/>
                </a:solidFill>
                <a:latin typeface="Calibri"/>
                <a:ea typeface="Calibri"/>
                <a:cs typeface="Calibri"/>
                <a:sym typeface="Calibri"/>
              </a:defRPr>
            </a:lvl1pPr>
            <a:lvl2pPr indent="0" lvl="1">
              <a:spcBef>
                <a:spcPts val="0"/>
              </a:spcBef>
              <a:buNone/>
              <a:defRPr sz="1800"/>
            </a:lvl2pPr>
            <a:lvl3pPr indent="0" lvl="2">
              <a:spcBef>
                <a:spcPts val="0"/>
              </a:spcBef>
              <a:buNone/>
              <a:defRPr sz="1800"/>
            </a:lvl3pPr>
            <a:lvl4pPr indent="0" lvl="3">
              <a:spcBef>
                <a:spcPts val="0"/>
              </a:spcBef>
              <a:buNone/>
              <a:defRPr sz="1800"/>
            </a:lvl4pPr>
            <a:lvl5pPr indent="0" lvl="4">
              <a:spcBef>
                <a:spcPts val="0"/>
              </a:spcBef>
              <a:buNone/>
              <a:defRPr sz="1800"/>
            </a:lvl5pPr>
            <a:lvl6pPr indent="0" lvl="5">
              <a:spcBef>
                <a:spcPts val="0"/>
              </a:spcBef>
              <a:buNone/>
              <a:defRPr sz="1800"/>
            </a:lvl6pPr>
            <a:lvl7pPr indent="0" lvl="6">
              <a:spcBef>
                <a:spcPts val="0"/>
              </a:spcBef>
              <a:buNone/>
              <a:defRPr sz="1800"/>
            </a:lvl7pPr>
            <a:lvl8pPr indent="0" lvl="7">
              <a:spcBef>
                <a:spcPts val="0"/>
              </a:spcBef>
              <a:buNone/>
              <a:defRPr sz="1800"/>
            </a:lvl8pPr>
            <a:lvl9pPr indent="0" lvl="8">
              <a:spcBef>
                <a:spcPts val="0"/>
              </a:spcBef>
              <a:buNone/>
              <a:defRPr sz="1800"/>
            </a:lvl9pPr>
          </a:lstStyle>
          <a:p/>
        </p:txBody>
      </p:sp>
      <p:sp>
        <p:nvSpPr>
          <p:cNvPr id="55" name="Shape 55"/>
          <p:cNvSpPr txBox="1"/>
          <p:nvPr>
            <p:ph idx="1" type="body"/>
          </p:nvPr>
        </p:nvSpPr>
        <p:spPr>
          <a:xfrm>
            <a:off x="457200" y="1535112"/>
            <a:ext cx="4040187" cy="639762"/>
          </a:xfrm>
          <a:prstGeom prst="rect">
            <a:avLst/>
          </a:prstGeom>
          <a:noFill/>
          <a:ln>
            <a:noFill/>
          </a:ln>
        </p:spPr>
        <p:txBody>
          <a:bodyPr anchorCtr="0" anchor="b" bIns="91425" lIns="91425" rIns="91425" tIns="91425"/>
          <a:lstStyle>
            <a:lvl1pPr indent="0" lvl="0" marL="0" marR="0" rtl="0" algn="l">
              <a:spcBef>
                <a:spcPts val="480"/>
              </a:spcBef>
              <a:buClr>
                <a:schemeClr val="dk1"/>
              </a:buClr>
              <a:buFont typeface="Arial"/>
              <a:buNone/>
              <a:defRPr b="1" i="0" sz="2400" u="none" cap="none" strike="noStrike">
                <a:solidFill>
                  <a:schemeClr val="dk1"/>
                </a:solidFill>
                <a:latin typeface="Calibri"/>
                <a:ea typeface="Calibri"/>
                <a:cs typeface="Calibri"/>
                <a:sym typeface="Calibri"/>
              </a:defRPr>
            </a:lvl1pPr>
            <a:lvl2pPr indent="0" lvl="1" marL="457200" marR="0" rtl="0" algn="l">
              <a:spcBef>
                <a:spcPts val="400"/>
              </a:spcBef>
              <a:buClr>
                <a:schemeClr val="dk1"/>
              </a:buClr>
              <a:buFont typeface="Arial"/>
              <a:buNone/>
              <a:defRPr b="1" i="0" sz="2000" u="none" cap="none" strike="noStrike">
                <a:solidFill>
                  <a:schemeClr val="dk1"/>
                </a:solidFill>
                <a:latin typeface="Calibri"/>
                <a:ea typeface="Calibri"/>
                <a:cs typeface="Calibri"/>
                <a:sym typeface="Calibri"/>
              </a:defRPr>
            </a:lvl2pPr>
            <a:lvl3pPr indent="0" lvl="2" marL="914400" marR="0" rtl="0" algn="l">
              <a:spcBef>
                <a:spcPts val="360"/>
              </a:spcBef>
              <a:buClr>
                <a:schemeClr val="dk1"/>
              </a:buClr>
              <a:buFont typeface="Arial"/>
              <a:buNone/>
              <a:defRPr b="1" i="0" sz="1800" u="none" cap="none" strike="noStrike">
                <a:solidFill>
                  <a:schemeClr val="dk1"/>
                </a:solidFill>
                <a:latin typeface="Calibri"/>
                <a:ea typeface="Calibri"/>
                <a:cs typeface="Calibri"/>
                <a:sym typeface="Calibri"/>
              </a:defRPr>
            </a:lvl3pPr>
            <a:lvl4pPr indent="0" lvl="3" marL="1371600" marR="0" rtl="0" algn="l">
              <a:spcBef>
                <a:spcPts val="320"/>
              </a:spcBef>
              <a:buClr>
                <a:schemeClr val="dk1"/>
              </a:buClr>
              <a:buFont typeface="Arial"/>
              <a:buNone/>
              <a:defRPr b="1" i="0" sz="1600" u="none" cap="none" strike="noStrike">
                <a:solidFill>
                  <a:schemeClr val="dk1"/>
                </a:solidFill>
                <a:latin typeface="Calibri"/>
                <a:ea typeface="Calibri"/>
                <a:cs typeface="Calibri"/>
                <a:sym typeface="Calibri"/>
              </a:defRPr>
            </a:lvl4pPr>
            <a:lvl5pPr indent="0" lvl="4" marL="1828800" marR="0" rtl="0" algn="l">
              <a:spcBef>
                <a:spcPts val="320"/>
              </a:spcBef>
              <a:buClr>
                <a:schemeClr val="dk1"/>
              </a:buClr>
              <a:buFont typeface="Arial"/>
              <a:buNone/>
              <a:defRPr b="1" i="0" sz="1600" u="none" cap="none" strike="noStrike">
                <a:solidFill>
                  <a:schemeClr val="dk1"/>
                </a:solidFill>
                <a:latin typeface="Calibri"/>
                <a:ea typeface="Calibri"/>
                <a:cs typeface="Calibri"/>
                <a:sym typeface="Calibri"/>
              </a:defRPr>
            </a:lvl5pPr>
            <a:lvl6pPr indent="0" lvl="5" marL="2286000" marR="0" rtl="0" algn="l">
              <a:spcBef>
                <a:spcPts val="320"/>
              </a:spcBef>
              <a:buClr>
                <a:schemeClr val="dk1"/>
              </a:buClr>
              <a:buFont typeface="Arial"/>
              <a:buNone/>
              <a:defRPr b="1" i="0" sz="1600" u="none" cap="none" strike="noStrike">
                <a:solidFill>
                  <a:schemeClr val="dk1"/>
                </a:solidFill>
                <a:latin typeface="Calibri"/>
                <a:ea typeface="Calibri"/>
                <a:cs typeface="Calibri"/>
                <a:sym typeface="Calibri"/>
              </a:defRPr>
            </a:lvl6pPr>
            <a:lvl7pPr indent="0" lvl="6" marL="2743200" marR="0" rtl="0" algn="l">
              <a:spcBef>
                <a:spcPts val="320"/>
              </a:spcBef>
              <a:buClr>
                <a:schemeClr val="dk1"/>
              </a:buClr>
              <a:buFont typeface="Arial"/>
              <a:buNone/>
              <a:defRPr b="1" i="0" sz="1600" u="none" cap="none" strike="noStrike">
                <a:solidFill>
                  <a:schemeClr val="dk1"/>
                </a:solidFill>
                <a:latin typeface="Calibri"/>
                <a:ea typeface="Calibri"/>
                <a:cs typeface="Calibri"/>
                <a:sym typeface="Calibri"/>
              </a:defRPr>
            </a:lvl7pPr>
            <a:lvl8pPr indent="0" lvl="7" marL="3200400" marR="0" rtl="0" algn="l">
              <a:spcBef>
                <a:spcPts val="320"/>
              </a:spcBef>
              <a:buClr>
                <a:schemeClr val="dk1"/>
              </a:buClr>
              <a:buFont typeface="Arial"/>
              <a:buNone/>
              <a:defRPr b="1" i="0" sz="1600" u="none" cap="none" strike="noStrike">
                <a:solidFill>
                  <a:schemeClr val="dk1"/>
                </a:solidFill>
                <a:latin typeface="Calibri"/>
                <a:ea typeface="Calibri"/>
                <a:cs typeface="Calibri"/>
                <a:sym typeface="Calibri"/>
              </a:defRPr>
            </a:lvl8pPr>
            <a:lvl9pPr indent="0" lvl="8" marL="3657600" marR="0" rtl="0" algn="l">
              <a:spcBef>
                <a:spcPts val="320"/>
              </a:spcBef>
              <a:buClr>
                <a:schemeClr val="dk1"/>
              </a:buClr>
              <a:buFont typeface="Arial"/>
              <a:buNone/>
              <a:defRPr b="1" i="0" sz="1600" u="none" cap="none" strike="noStrike">
                <a:solidFill>
                  <a:schemeClr val="dk1"/>
                </a:solidFill>
                <a:latin typeface="Calibri"/>
                <a:ea typeface="Calibri"/>
                <a:cs typeface="Calibri"/>
                <a:sym typeface="Calibri"/>
              </a:defRPr>
            </a:lvl9pPr>
          </a:lstStyle>
          <a:p/>
        </p:txBody>
      </p:sp>
      <p:sp>
        <p:nvSpPr>
          <p:cNvPr id="56" name="Shape 56"/>
          <p:cNvSpPr txBox="1"/>
          <p:nvPr>
            <p:ph idx="2" type="body"/>
          </p:nvPr>
        </p:nvSpPr>
        <p:spPr>
          <a:xfrm>
            <a:off x="457200" y="2174875"/>
            <a:ext cx="4040187" cy="3951287"/>
          </a:xfrm>
          <a:prstGeom prst="rect">
            <a:avLst/>
          </a:prstGeom>
          <a:noFill/>
          <a:ln>
            <a:noFill/>
          </a:ln>
        </p:spPr>
        <p:txBody>
          <a:bodyPr anchorCtr="0" anchor="t" bIns="91425" lIns="91425" rIns="91425" tIns="91425"/>
          <a:lstStyle>
            <a:lvl1pPr indent="-190500" lvl="0" marL="342900" marR="0" rtl="0" algn="l">
              <a:spcBef>
                <a:spcPts val="480"/>
              </a:spcBef>
              <a:buClr>
                <a:schemeClr val="dk1"/>
              </a:buClr>
              <a:buSzPct val="100000"/>
              <a:buFont typeface="Arial"/>
              <a:buChar char="•"/>
              <a:defRPr b="0" i="0" sz="2400" u="none" cap="none" strike="noStrike">
                <a:solidFill>
                  <a:schemeClr val="dk1"/>
                </a:solidFill>
                <a:latin typeface="Calibri"/>
                <a:ea typeface="Calibri"/>
                <a:cs typeface="Calibri"/>
                <a:sym typeface="Calibri"/>
              </a:defRPr>
            </a:lvl1pPr>
            <a:lvl2pPr indent="-158750" lvl="1" marL="74295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2pPr>
            <a:lvl3pPr indent="-114300" lvl="2" marL="1143000" marR="0" rtl="0" algn="l">
              <a:spcBef>
                <a:spcPts val="360"/>
              </a:spcBef>
              <a:buClr>
                <a:schemeClr val="dk1"/>
              </a:buClr>
              <a:buSzPct val="100000"/>
              <a:buFont typeface="Arial"/>
              <a:buChar char="•"/>
              <a:defRPr b="0" i="0" sz="1800" u="none" cap="none" strike="noStrike">
                <a:solidFill>
                  <a:schemeClr val="dk1"/>
                </a:solidFill>
                <a:latin typeface="Calibri"/>
                <a:ea typeface="Calibri"/>
                <a:cs typeface="Calibri"/>
                <a:sym typeface="Calibri"/>
              </a:defRPr>
            </a:lvl3pPr>
            <a:lvl4pPr indent="-127000" lvl="3" marL="1600200" marR="0" rtl="0" algn="l">
              <a:spcBef>
                <a:spcPts val="320"/>
              </a:spcBef>
              <a:buClr>
                <a:schemeClr val="dk1"/>
              </a:buClr>
              <a:buSzPct val="100000"/>
              <a:buFont typeface="Arial"/>
              <a:buChar char="–"/>
              <a:defRPr b="0" i="0" sz="1600" u="none" cap="none" strike="noStrike">
                <a:solidFill>
                  <a:schemeClr val="dk1"/>
                </a:solidFill>
                <a:latin typeface="Calibri"/>
                <a:ea typeface="Calibri"/>
                <a:cs typeface="Calibri"/>
                <a:sym typeface="Calibri"/>
              </a:defRPr>
            </a:lvl4pPr>
            <a:lvl5pPr indent="-127000" lvl="4" marL="2057400" marR="0" rtl="0" algn="l">
              <a:spcBef>
                <a:spcPts val="320"/>
              </a:spcBef>
              <a:buClr>
                <a:schemeClr val="dk1"/>
              </a:buClr>
              <a:buSzPct val="100000"/>
              <a:buFont typeface="Arial"/>
              <a:buChar char="»"/>
              <a:defRPr b="0" i="0" sz="1600" u="none" cap="none" strike="noStrike">
                <a:solidFill>
                  <a:schemeClr val="dk1"/>
                </a:solidFill>
                <a:latin typeface="Calibri"/>
                <a:ea typeface="Calibri"/>
                <a:cs typeface="Calibri"/>
                <a:sym typeface="Calibri"/>
              </a:defRPr>
            </a:lvl5pPr>
            <a:lvl6pPr indent="-127000" lvl="5" marL="2514600" marR="0" rtl="0" algn="l">
              <a:spcBef>
                <a:spcPts val="320"/>
              </a:spcBef>
              <a:buClr>
                <a:schemeClr val="dk1"/>
              </a:buClr>
              <a:buSzPct val="100000"/>
              <a:buFont typeface="Arial"/>
              <a:buChar char="•"/>
              <a:defRPr b="0" i="0" sz="1600" u="none" cap="none" strike="noStrike">
                <a:solidFill>
                  <a:schemeClr val="dk1"/>
                </a:solidFill>
                <a:latin typeface="Calibri"/>
                <a:ea typeface="Calibri"/>
                <a:cs typeface="Calibri"/>
                <a:sym typeface="Calibri"/>
              </a:defRPr>
            </a:lvl6pPr>
            <a:lvl7pPr indent="-127000" lvl="6" marL="2971800" marR="0" rtl="0" algn="l">
              <a:spcBef>
                <a:spcPts val="320"/>
              </a:spcBef>
              <a:buClr>
                <a:schemeClr val="dk1"/>
              </a:buClr>
              <a:buSzPct val="100000"/>
              <a:buFont typeface="Arial"/>
              <a:buChar char="•"/>
              <a:defRPr b="0" i="0" sz="1600" u="none" cap="none" strike="noStrike">
                <a:solidFill>
                  <a:schemeClr val="dk1"/>
                </a:solidFill>
                <a:latin typeface="Calibri"/>
                <a:ea typeface="Calibri"/>
                <a:cs typeface="Calibri"/>
                <a:sym typeface="Calibri"/>
              </a:defRPr>
            </a:lvl7pPr>
            <a:lvl8pPr indent="-127000" lvl="7" marL="3429000" marR="0" rtl="0" algn="l">
              <a:spcBef>
                <a:spcPts val="320"/>
              </a:spcBef>
              <a:buClr>
                <a:schemeClr val="dk1"/>
              </a:buClr>
              <a:buSzPct val="100000"/>
              <a:buFont typeface="Arial"/>
              <a:buChar char="•"/>
              <a:defRPr b="0" i="0" sz="1600" u="none" cap="none" strike="noStrike">
                <a:solidFill>
                  <a:schemeClr val="dk1"/>
                </a:solidFill>
                <a:latin typeface="Calibri"/>
                <a:ea typeface="Calibri"/>
                <a:cs typeface="Calibri"/>
                <a:sym typeface="Calibri"/>
              </a:defRPr>
            </a:lvl8pPr>
            <a:lvl9pPr indent="-127000" lvl="8" marL="3886200" marR="0" rtl="0" algn="l">
              <a:spcBef>
                <a:spcPts val="320"/>
              </a:spcBef>
              <a:buClr>
                <a:schemeClr val="dk1"/>
              </a:buClr>
              <a:buSzPct val="100000"/>
              <a:buFont typeface="Arial"/>
              <a:buChar char="•"/>
              <a:defRPr b="0" i="0" sz="1600" u="none" cap="none" strike="noStrike">
                <a:solidFill>
                  <a:schemeClr val="dk1"/>
                </a:solidFill>
                <a:latin typeface="Calibri"/>
                <a:ea typeface="Calibri"/>
                <a:cs typeface="Calibri"/>
                <a:sym typeface="Calibri"/>
              </a:defRPr>
            </a:lvl9pPr>
          </a:lstStyle>
          <a:p/>
        </p:txBody>
      </p:sp>
      <p:sp>
        <p:nvSpPr>
          <p:cNvPr id="57" name="Shape 57"/>
          <p:cNvSpPr txBox="1"/>
          <p:nvPr>
            <p:ph idx="3" type="body"/>
          </p:nvPr>
        </p:nvSpPr>
        <p:spPr>
          <a:xfrm>
            <a:off x="4645025" y="1535112"/>
            <a:ext cx="4041774" cy="639762"/>
          </a:xfrm>
          <a:prstGeom prst="rect">
            <a:avLst/>
          </a:prstGeom>
          <a:noFill/>
          <a:ln>
            <a:noFill/>
          </a:ln>
        </p:spPr>
        <p:txBody>
          <a:bodyPr anchorCtr="0" anchor="b" bIns="91425" lIns="91425" rIns="91425" tIns="91425"/>
          <a:lstStyle>
            <a:lvl1pPr indent="0" lvl="0" marL="0" marR="0" rtl="0" algn="l">
              <a:spcBef>
                <a:spcPts val="480"/>
              </a:spcBef>
              <a:buClr>
                <a:schemeClr val="dk1"/>
              </a:buClr>
              <a:buFont typeface="Arial"/>
              <a:buNone/>
              <a:defRPr b="1" i="0" sz="2400" u="none" cap="none" strike="noStrike">
                <a:solidFill>
                  <a:schemeClr val="dk1"/>
                </a:solidFill>
                <a:latin typeface="Calibri"/>
                <a:ea typeface="Calibri"/>
                <a:cs typeface="Calibri"/>
                <a:sym typeface="Calibri"/>
              </a:defRPr>
            </a:lvl1pPr>
            <a:lvl2pPr indent="0" lvl="1" marL="457200" marR="0" rtl="0" algn="l">
              <a:spcBef>
                <a:spcPts val="400"/>
              </a:spcBef>
              <a:buClr>
                <a:schemeClr val="dk1"/>
              </a:buClr>
              <a:buFont typeface="Arial"/>
              <a:buNone/>
              <a:defRPr b="1" i="0" sz="2000" u="none" cap="none" strike="noStrike">
                <a:solidFill>
                  <a:schemeClr val="dk1"/>
                </a:solidFill>
                <a:latin typeface="Calibri"/>
                <a:ea typeface="Calibri"/>
                <a:cs typeface="Calibri"/>
                <a:sym typeface="Calibri"/>
              </a:defRPr>
            </a:lvl2pPr>
            <a:lvl3pPr indent="0" lvl="2" marL="914400" marR="0" rtl="0" algn="l">
              <a:spcBef>
                <a:spcPts val="360"/>
              </a:spcBef>
              <a:buClr>
                <a:schemeClr val="dk1"/>
              </a:buClr>
              <a:buFont typeface="Arial"/>
              <a:buNone/>
              <a:defRPr b="1" i="0" sz="1800" u="none" cap="none" strike="noStrike">
                <a:solidFill>
                  <a:schemeClr val="dk1"/>
                </a:solidFill>
                <a:latin typeface="Calibri"/>
                <a:ea typeface="Calibri"/>
                <a:cs typeface="Calibri"/>
                <a:sym typeface="Calibri"/>
              </a:defRPr>
            </a:lvl3pPr>
            <a:lvl4pPr indent="0" lvl="3" marL="1371600" marR="0" rtl="0" algn="l">
              <a:spcBef>
                <a:spcPts val="320"/>
              </a:spcBef>
              <a:buClr>
                <a:schemeClr val="dk1"/>
              </a:buClr>
              <a:buFont typeface="Arial"/>
              <a:buNone/>
              <a:defRPr b="1" i="0" sz="1600" u="none" cap="none" strike="noStrike">
                <a:solidFill>
                  <a:schemeClr val="dk1"/>
                </a:solidFill>
                <a:latin typeface="Calibri"/>
                <a:ea typeface="Calibri"/>
                <a:cs typeface="Calibri"/>
                <a:sym typeface="Calibri"/>
              </a:defRPr>
            </a:lvl4pPr>
            <a:lvl5pPr indent="0" lvl="4" marL="1828800" marR="0" rtl="0" algn="l">
              <a:spcBef>
                <a:spcPts val="320"/>
              </a:spcBef>
              <a:buClr>
                <a:schemeClr val="dk1"/>
              </a:buClr>
              <a:buFont typeface="Arial"/>
              <a:buNone/>
              <a:defRPr b="1" i="0" sz="1600" u="none" cap="none" strike="noStrike">
                <a:solidFill>
                  <a:schemeClr val="dk1"/>
                </a:solidFill>
                <a:latin typeface="Calibri"/>
                <a:ea typeface="Calibri"/>
                <a:cs typeface="Calibri"/>
                <a:sym typeface="Calibri"/>
              </a:defRPr>
            </a:lvl5pPr>
            <a:lvl6pPr indent="0" lvl="5" marL="2286000" marR="0" rtl="0" algn="l">
              <a:spcBef>
                <a:spcPts val="320"/>
              </a:spcBef>
              <a:buClr>
                <a:schemeClr val="dk1"/>
              </a:buClr>
              <a:buFont typeface="Arial"/>
              <a:buNone/>
              <a:defRPr b="1" i="0" sz="1600" u="none" cap="none" strike="noStrike">
                <a:solidFill>
                  <a:schemeClr val="dk1"/>
                </a:solidFill>
                <a:latin typeface="Calibri"/>
                <a:ea typeface="Calibri"/>
                <a:cs typeface="Calibri"/>
                <a:sym typeface="Calibri"/>
              </a:defRPr>
            </a:lvl6pPr>
            <a:lvl7pPr indent="0" lvl="6" marL="2743200" marR="0" rtl="0" algn="l">
              <a:spcBef>
                <a:spcPts val="320"/>
              </a:spcBef>
              <a:buClr>
                <a:schemeClr val="dk1"/>
              </a:buClr>
              <a:buFont typeface="Arial"/>
              <a:buNone/>
              <a:defRPr b="1" i="0" sz="1600" u="none" cap="none" strike="noStrike">
                <a:solidFill>
                  <a:schemeClr val="dk1"/>
                </a:solidFill>
                <a:latin typeface="Calibri"/>
                <a:ea typeface="Calibri"/>
                <a:cs typeface="Calibri"/>
                <a:sym typeface="Calibri"/>
              </a:defRPr>
            </a:lvl7pPr>
            <a:lvl8pPr indent="0" lvl="7" marL="3200400" marR="0" rtl="0" algn="l">
              <a:spcBef>
                <a:spcPts val="320"/>
              </a:spcBef>
              <a:buClr>
                <a:schemeClr val="dk1"/>
              </a:buClr>
              <a:buFont typeface="Arial"/>
              <a:buNone/>
              <a:defRPr b="1" i="0" sz="1600" u="none" cap="none" strike="noStrike">
                <a:solidFill>
                  <a:schemeClr val="dk1"/>
                </a:solidFill>
                <a:latin typeface="Calibri"/>
                <a:ea typeface="Calibri"/>
                <a:cs typeface="Calibri"/>
                <a:sym typeface="Calibri"/>
              </a:defRPr>
            </a:lvl8pPr>
            <a:lvl9pPr indent="0" lvl="8" marL="3657600" marR="0" rtl="0" algn="l">
              <a:spcBef>
                <a:spcPts val="320"/>
              </a:spcBef>
              <a:buClr>
                <a:schemeClr val="dk1"/>
              </a:buClr>
              <a:buFont typeface="Arial"/>
              <a:buNone/>
              <a:defRPr b="1" i="0" sz="1600" u="none" cap="none" strike="noStrike">
                <a:solidFill>
                  <a:schemeClr val="dk1"/>
                </a:solidFill>
                <a:latin typeface="Calibri"/>
                <a:ea typeface="Calibri"/>
                <a:cs typeface="Calibri"/>
                <a:sym typeface="Calibri"/>
              </a:defRPr>
            </a:lvl9pPr>
          </a:lstStyle>
          <a:p/>
        </p:txBody>
      </p:sp>
      <p:sp>
        <p:nvSpPr>
          <p:cNvPr id="58" name="Shape 58"/>
          <p:cNvSpPr txBox="1"/>
          <p:nvPr>
            <p:ph idx="4" type="body"/>
          </p:nvPr>
        </p:nvSpPr>
        <p:spPr>
          <a:xfrm>
            <a:off x="4645025" y="2174875"/>
            <a:ext cx="4041774" cy="3951287"/>
          </a:xfrm>
          <a:prstGeom prst="rect">
            <a:avLst/>
          </a:prstGeom>
          <a:noFill/>
          <a:ln>
            <a:noFill/>
          </a:ln>
        </p:spPr>
        <p:txBody>
          <a:bodyPr anchorCtr="0" anchor="t" bIns="91425" lIns="91425" rIns="91425" tIns="91425"/>
          <a:lstStyle>
            <a:lvl1pPr indent="-190500" lvl="0" marL="342900" marR="0" rtl="0" algn="l">
              <a:spcBef>
                <a:spcPts val="480"/>
              </a:spcBef>
              <a:buClr>
                <a:schemeClr val="dk1"/>
              </a:buClr>
              <a:buSzPct val="100000"/>
              <a:buFont typeface="Arial"/>
              <a:buChar char="•"/>
              <a:defRPr b="0" i="0" sz="2400" u="none" cap="none" strike="noStrike">
                <a:solidFill>
                  <a:schemeClr val="dk1"/>
                </a:solidFill>
                <a:latin typeface="Calibri"/>
                <a:ea typeface="Calibri"/>
                <a:cs typeface="Calibri"/>
                <a:sym typeface="Calibri"/>
              </a:defRPr>
            </a:lvl1pPr>
            <a:lvl2pPr indent="-158750" lvl="1" marL="74295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2pPr>
            <a:lvl3pPr indent="-114300" lvl="2" marL="1143000" marR="0" rtl="0" algn="l">
              <a:spcBef>
                <a:spcPts val="360"/>
              </a:spcBef>
              <a:buClr>
                <a:schemeClr val="dk1"/>
              </a:buClr>
              <a:buSzPct val="100000"/>
              <a:buFont typeface="Arial"/>
              <a:buChar char="•"/>
              <a:defRPr b="0" i="0" sz="1800" u="none" cap="none" strike="noStrike">
                <a:solidFill>
                  <a:schemeClr val="dk1"/>
                </a:solidFill>
                <a:latin typeface="Calibri"/>
                <a:ea typeface="Calibri"/>
                <a:cs typeface="Calibri"/>
                <a:sym typeface="Calibri"/>
              </a:defRPr>
            </a:lvl3pPr>
            <a:lvl4pPr indent="-127000" lvl="3" marL="1600200" marR="0" rtl="0" algn="l">
              <a:spcBef>
                <a:spcPts val="320"/>
              </a:spcBef>
              <a:buClr>
                <a:schemeClr val="dk1"/>
              </a:buClr>
              <a:buSzPct val="100000"/>
              <a:buFont typeface="Arial"/>
              <a:buChar char="–"/>
              <a:defRPr b="0" i="0" sz="1600" u="none" cap="none" strike="noStrike">
                <a:solidFill>
                  <a:schemeClr val="dk1"/>
                </a:solidFill>
                <a:latin typeface="Calibri"/>
                <a:ea typeface="Calibri"/>
                <a:cs typeface="Calibri"/>
                <a:sym typeface="Calibri"/>
              </a:defRPr>
            </a:lvl4pPr>
            <a:lvl5pPr indent="-127000" lvl="4" marL="2057400" marR="0" rtl="0" algn="l">
              <a:spcBef>
                <a:spcPts val="320"/>
              </a:spcBef>
              <a:buClr>
                <a:schemeClr val="dk1"/>
              </a:buClr>
              <a:buSzPct val="100000"/>
              <a:buFont typeface="Arial"/>
              <a:buChar char="»"/>
              <a:defRPr b="0" i="0" sz="1600" u="none" cap="none" strike="noStrike">
                <a:solidFill>
                  <a:schemeClr val="dk1"/>
                </a:solidFill>
                <a:latin typeface="Calibri"/>
                <a:ea typeface="Calibri"/>
                <a:cs typeface="Calibri"/>
                <a:sym typeface="Calibri"/>
              </a:defRPr>
            </a:lvl5pPr>
            <a:lvl6pPr indent="-127000" lvl="5" marL="2514600" marR="0" rtl="0" algn="l">
              <a:spcBef>
                <a:spcPts val="320"/>
              </a:spcBef>
              <a:buClr>
                <a:schemeClr val="dk1"/>
              </a:buClr>
              <a:buSzPct val="100000"/>
              <a:buFont typeface="Arial"/>
              <a:buChar char="•"/>
              <a:defRPr b="0" i="0" sz="1600" u="none" cap="none" strike="noStrike">
                <a:solidFill>
                  <a:schemeClr val="dk1"/>
                </a:solidFill>
                <a:latin typeface="Calibri"/>
                <a:ea typeface="Calibri"/>
                <a:cs typeface="Calibri"/>
                <a:sym typeface="Calibri"/>
              </a:defRPr>
            </a:lvl6pPr>
            <a:lvl7pPr indent="-127000" lvl="6" marL="2971800" marR="0" rtl="0" algn="l">
              <a:spcBef>
                <a:spcPts val="320"/>
              </a:spcBef>
              <a:buClr>
                <a:schemeClr val="dk1"/>
              </a:buClr>
              <a:buSzPct val="100000"/>
              <a:buFont typeface="Arial"/>
              <a:buChar char="•"/>
              <a:defRPr b="0" i="0" sz="1600" u="none" cap="none" strike="noStrike">
                <a:solidFill>
                  <a:schemeClr val="dk1"/>
                </a:solidFill>
                <a:latin typeface="Calibri"/>
                <a:ea typeface="Calibri"/>
                <a:cs typeface="Calibri"/>
                <a:sym typeface="Calibri"/>
              </a:defRPr>
            </a:lvl7pPr>
            <a:lvl8pPr indent="-127000" lvl="7" marL="3429000" marR="0" rtl="0" algn="l">
              <a:spcBef>
                <a:spcPts val="320"/>
              </a:spcBef>
              <a:buClr>
                <a:schemeClr val="dk1"/>
              </a:buClr>
              <a:buSzPct val="100000"/>
              <a:buFont typeface="Arial"/>
              <a:buChar char="•"/>
              <a:defRPr b="0" i="0" sz="1600" u="none" cap="none" strike="noStrike">
                <a:solidFill>
                  <a:schemeClr val="dk1"/>
                </a:solidFill>
                <a:latin typeface="Calibri"/>
                <a:ea typeface="Calibri"/>
                <a:cs typeface="Calibri"/>
                <a:sym typeface="Calibri"/>
              </a:defRPr>
            </a:lvl8pPr>
            <a:lvl9pPr indent="-127000" lvl="8" marL="3886200" marR="0" rtl="0" algn="l">
              <a:spcBef>
                <a:spcPts val="320"/>
              </a:spcBef>
              <a:buClr>
                <a:schemeClr val="dk1"/>
              </a:buClr>
              <a:buSzPct val="100000"/>
              <a:buFont typeface="Arial"/>
              <a:buChar char="•"/>
              <a:defRPr b="0" i="0" sz="1600" u="none" cap="none" strike="noStrike">
                <a:solidFill>
                  <a:schemeClr val="dk1"/>
                </a:solidFill>
                <a:latin typeface="Calibri"/>
                <a:ea typeface="Calibri"/>
                <a:cs typeface="Calibri"/>
                <a:sym typeface="Calibri"/>
              </a:defRPr>
            </a:lvl9pPr>
          </a:lstStyle>
          <a:p/>
        </p:txBody>
      </p:sp>
      <p:sp>
        <p:nvSpPr>
          <p:cNvPr id="59" name="Shape 59"/>
          <p:cNvSpPr txBox="1"/>
          <p:nvPr>
            <p:ph idx="10" type="dt"/>
          </p:nvPr>
        </p:nvSpPr>
        <p:spPr>
          <a:xfrm>
            <a:off x="457200" y="6356350"/>
            <a:ext cx="2133599" cy="365125"/>
          </a:xfrm>
          <a:prstGeom prst="rect">
            <a:avLst/>
          </a:prstGeom>
          <a:noFill/>
          <a:ln>
            <a:noFill/>
          </a:ln>
        </p:spPr>
        <p:txBody>
          <a:bodyPr anchorCtr="0" anchor="ctr" bIns="91425" lIns="91425" rIns="91425" tIns="91425"/>
          <a:lstStyle>
            <a:lvl1pPr indent="0" lvl="0" marL="0" marR="0" rtl="0" algn="l">
              <a:spcBef>
                <a:spcPts val="0"/>
              </a:spcBef>
              <a:buNone/>
              <a:defRPr sz="1200">
                <a:solidFill>
                  <a:srgbClr val="888888"/>
                </a:solidFill>
                <a:latin typeface="Calibri"/>
                <a:ea typeface="Calibri"/>
                <a:cs typeface="Calibri"/>
                <a:sym typeface="Calibri"/>
              </a:defRPr>
            </a:lvl1pPr>
            <a:lvl2pPr indent="0" lvl="1" marL="457200" marR="0" rtl="0" algn="l">
              <a:spcBef>
                <a:spcPts val="0"/>
              </a:spcBef>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buNone/>
              <a:defRPr b="0" i="0" sz="1800" u="none" cap="none" strike="noStrike">
                <a:solidFill>
                  <a:schemeClr val="dk1"/>
                </a:solidFill>
                <a:latin typeface="Calibri"/>
                <a:ea typeface="Calibri"/>
                <a:cs typeface="Calibri"/>
                <a:sym typeface="Calibri"/>
              </a:defRPr>
            </a:lvl9pPr>
          </a:lstStyle>
          <a:p/>
        </p:txBody>
      </p:sp>
      <p:sp>
        <p:nvSpPr>
          <p:cNvPr id="60" name="Shape 60"/>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ctr">
              <a:spcBef>
                <a:spcPts val="0"/>
              </a:spcBef>
              <a:buNone/>
              <a:defRPr sz="1200">
                <a:solidFill>
                  <a:srgbClr val="888888"/>
                </a:solidFill>
                <a:latin typeface="Calibri"/>
                <a:ea typeface="Calibri"/>
                <a:cs typeface="Calibri"/>
                <a:sym typeface="Calibri"/>
              </a:defRPr>
            </a:lvl1pPr>
            <a:lvl2pPr indent="0" lvl="1" marL="457200" marR="0" rtl="0" algn="l">
              <a:spcBef>
                <a:spcPts val="0"/>
              </a:spcBef>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buNone/>
              <a:defRPr b="0" i="0" sz="1800" u="none" cap="none" strike="noStrike">
                <a:solidFill>
                  <a:schemeClr val="dk1"/>
                </a:solidFill>
                <a:latin typeface="Calibri"/>
                <a:ea typeface="Calibri"/>
                <a:cs typeface="Calibri"/>
                <a:sym typeface="Calibri"/>
              </a:defRPr>
            </a:lvl9pPr>
          </a:lstStyle>
          <a:p/>
        </p:txBody>
      </p:sp>
      <p:sp>
        <p:nvSpPr>
          <p:cNvPr id="61" name="Shape 61"/>
          <p:cNvSpPr txBox="1"/>
          <p:nvPr>
            <p:ph idx="12" type="sldNum"/>
          </p:nvPr>
        </p:nvSpPr>
        <p:spPr>
          <a:xfrm>
            <a:off x="6553200" y="6356350"/>
            <a:ext cx="2133599" cy="365125"/>
          </a:xfrm>
          <a:prstGeom prst="rect">
            <a:avLst/>
          </a:prstGeom>
          <a:noFill/>
          <a:ln>
            <a:noFill/>
          </a:ln>
        </p:spPr>
        <p:txBody>
          <a:bodyPr anchorCtr="0" anchor="ctr" bIns="45700" lIns="91425" rIns="91425" tIns="45700">
            <a:noAutofit/>
          </a:bodyPr>
          <a:lstStyle/>
          <a:p>
            <a:pPr indent="0" lvl="0" marL="0" marR="0" rtl="0" algn="r">
              <a:spcBef>
                <a:spcPts val="0"/>
              </a:spcBef>
              <a:buSzPct val="25000"/>
              <a:buNone/>
            </a:pPr>
            <a:fld id="{00000000-1234-1234-1234-123412341234}" type="slidenum">
              <a:rPr lang="en-GB" sz="1200">
                <a:solidFill>
                  <a:srgbClr val="888888"/>
                </a:solidFill>
                <a:latin typeface="Calibri"/>
                <a:ea typeface="Calibri"/>
                <a:cs typeface="Calibri"/>
                <a:sym typeface="Calibri"/>
              </a:rPr>
              <a:t>‹#›</a:t>
            </a:fld>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titleOnly">
  <p:cSld name="Title Only">
    <p:spTree>
      <p:nvGrpSpPr>
        <p:cNvPr id="62" name="Shape 62"/>
        <p:cNvGrpSpPr/>
        <p:nvPr/>
      </p:nvGrpSpPr>
      <p:grpSpPr>
        <a:xfrm>
          <a:off x="0" y="0"/>
          <a:ext cx="0" cy="0"/>
          <a:chOff x="0" y="0"/>
          <a:chExt cx="0" cy="0"/>
        </a:xfrm>
      </p:grpSpPr>
      <p:sp>
        <p:nvSpPr>
          <p:cNvPr id="63" name="Shape 63"/>
          <p:cNvSpPr txBox="1"/>
          <p:nvPr>
            <p:ph type="title"/>
          </p:nvPr>
        </p:nvSpPr>
        <p:spPr>
          <a:xfrm>
            <a:off x="457200" y="274637"/>
            <a:ext cx="8229600" cy="1143000"/>
          </a:xfrm>
          <a:prstGeom prst="rect">
            <a:avLst/>
          </a:prstGeom>
          <a:noFill/>
          <a:ln>
            <a:noFill/>
          </a:ln>
        </p:spPr>
        <p:txBody>
          <a:bodyPr anchorCtr="0" anchor="ctr" bIns="91425" lIns="91425" rIns="91425" tIns="91425"/>
          <a:lstStyle>
            <a:lvl1pPr indent="0" lvl="0" marL="0" marR="0" rtl="0" algn="ctr">
              <a:spcBef>
                <a:spcPts val="0"/>
              </a:spcBef>
              <a:buClr>
                <a:schemeClr val="dk1"/>
              </a:buClr>
              <a:buFont typeface="Calibri"/>
              <a:buNone/>
              <a:defRPr b="0" i="0" sz="4400" u="none" cap="none" strike="noStrike">
                <a:solidFill>
                  <a:schemeClr val="dk1"/>
                </a:solidFill>
                <a:latin typeface="Calibri"/>
                <a:ea typeface="Calibri"/>
                <a:cs typeface="Calibri"/>
                <a:sym typeface="Calibri"/>
              </a:defRPr>
            </a:lvl1pPr>
            <a:lvl2pPr indent="0" lvl="1">
              <a:spcBef>
                <a:spcPts val="0"/>
              </a:spcBef>
              <a:buNone/>
              <a:defRPr sz="1800"/>
            </a:lvl2pPr>
            <a:lvl3pPr indent="0" lvl="2">
              <a:spcBef>
                <a:spcPts val="0"/>
              </a:spcBef>
              <a:buNone/>
              <a:defRPr sz="1800"/>
            </a:lvl3pPr>
            <a:lvl4pPr indent="0" lvl="3">
              <a:spcBef>
                <a:spcPts val="0"/>
              </a:spcBef>
              <a:buNone/>
              <a:defRPr sz="1800"/>
            </a:lvl4pPr>
            <a:lvl5pPr indent="0" lvl="4">
              <a:spcBef>
                <a:spcPts val="0"/>
              </a:spcBef>
              <a:buNone/>
              <a:defRPr sz="1800"/>
            </a:lvl5pPr>
            <a:lvl6pPr indent="0" lvl="5">
              <a:spcBef>
                <a:spcPts val="0"/>
              </a:spcBef>
              <a:buNone/>
              <a:defRPr sz="1800"/>
            </a:lvl6pPr>
            <a:lvl7pPr indent="0" lvl="6">
              <a:spcBef>
                <a:spcPts val="0"/>
              </a:spcBef>
              <a:buNone/>
              <a:defRPr sz="1800"/>
            </a:lvl7pPr>
            <a:lvl8pPr indent="0" lvl="7">
              <a:spcBef>
                <a:spcPts val="0"/>
              </a:spcBef>
              <a:buNone/>
              <a:defRPr sz="1800"/>
            </a:lvl8pPr>
            <a:lvl9pPr indent="0" lvl="8">
              <a:spcBef>
                <a:spcPts val="0"/>
              </a:spcBef>
              <a:buNone/>
              <a:defRPr sz="1800"/>
            </a:lvl9pPr>
          </a:lstStyle>
          <a:p/>
        </p:txBody>
      </p:sp>
      <p:sp>
        <p:nvSpPr>
          <p:cNvPr id="64" name="Shape 64"/>
          <p:cNvSpPr txBox="1"/>
          <p:nvPr>
            <p:ph idx="10" type="dt"/>
          </p:nvPr>
        </p:nvSpPr>
        <p:spPr>
          <a:xfrm>
            <a:off x="457200" y="6356350"/>
            <a:ext cx="2133599" cy="365125"/>
          </a:xfrm>
          <a:prstGeom prst="rect">
            <a:avLst/>
          </a:prstGeom>
          <a:noFill/>
          <a:ln>
            <a:noFill/>
          </a:ln>
        </p:spPr>
        <p:txBody>
          <a:bodyPr anchorCtr="0" anchor="ctr" bIns="91425" lIns="91425" rIns="91425" tIns="91425"/>
          <a:lstStyle>
            <a:lvl1pPr indent="0" lvl="0" marL="0" marR="0" rtl="0" algn="l">
              <a:spcBef>
                <a:spcPts val="0"/>
              </a:spcBef>
              <a:buNone/>
              <a:defRPr sz="1200">
                <a:solidFill>
                  <a:srgbClr val="888888"/>
                </a:solidFill>
                <a:latin typeface="Calibri"/>
                <a:ea typeface="Calibri"/>
                <a:cs typeface="Calibri"/>
                <a:sym typeface="Calibri"/>
              </a:defRPr>
            </a:lvl1pPr>
            <a:lvl2pPr indent="0" lvl="1" marL="457200" marR="0" rtl="0" algn="l">
              <a:spcBef>
                <a:spcPts val="0"/>
              </a:spcBef>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buNone/>
              <a:defRPr b="0" i="0" sz="1800" u="none" cap="none" strike="noStrike">
                <a:solidFill>
                  <a:schemeClr val="dk1"/>
                </a:solidFill>
                <a:latin typeface="Calibri"/>
                <a:ea typeface="Calibri"/>
                <a:cs typeface="Calibri"/>
                <a:sym typeface="Calibri"/>
              </a:defRPr>
            </a:lvl9pPr>
          </a:lstStyle>
          <a:p/>
        </p:txBody>
      </p:sp>
      <p:sp>
        <p:nvSpPr>
          <p:cNvPr id="65" name="Shape 65"/>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ctr">
              <a:spcBef>
                <a:spcPts val="0"/>
              </a:spcBef>
              <a:buNone/>
              <a:defRPr sz="1200">
                <a:solidFill>
                  <a:srgbClr val="888888"/>
                </a:solidFill>
                <a:latin typeface="Calibri"/>
                <a:ea typeface="Calibri"/>
                <a:cs typeface="Calibri"/>
                <a:sym typeface="Calibri"/>
              </a:defRPr>
            </a:lvl1pPr>
            <a:lvl2pPr indent="0" lvl="1" marL="457200" marR="0" rtl="0" algn="l">
              <a:spcBef>
                <a:spcPts val="0"/>
              </a:spcBef>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buNone/>
              <a:defRPr b="0" i="0" sz="1800" u="none" cap="none" strike="noStrike">
                <a:solidFill>
                  <a:schemeClr val="dk1"/>
                </a:solidFill>
                <a:latin typeface="Calibri"/>
                <a:ea typeface="Calibri"/>
                <a:cs typeface="Calibri"/>
                <a:sym typeface="Calibri"/>
              </a:defRPr>
            </a:lvl9pPr>
          </a:lstStyle>
          <a:p/>
        </p:txBody>
      </p:sp>
      <p:sp>
        <p:nvSpPr>
          <p:cNvPr id="66" name="Shape 66"/>
          <p:cNvSpPr txBox="1"/>
          <p:nvPr>
            <p:ph idx="12" type="sldNum"/>
          </p:nvPr>
        </p:nvSpPr>
        <p:spPr>
          <a:xfrm>
            <a:off x="6553200" y="6356350"/>
            <a:ext cx="2133599" cy="365125"/>
          </a:xfrm>
          <a:prstGeom prst="rect">
            <a:avLst/>
          </a:prstGeom>
          <a:noFill/>
          <a:ln>
            <a:noFill/>
          </a:ln>
        </p:spPr>
        <p:txBody>
          <a:bodyPr anchorCtr="0" anchor="ctr" bIns="45700" lIns="91425" rIns="91425" tIns="45700">
            <a:noAutofit/>
          </a:bodyPr>
          <a:lstStyle/>
          <a:p>
            <a:pPr indent="0" lvl="0" marL="0" marR="0" rtl="0" algn="r">
              <a:spcBef>
                <a:spcPts val="0"/>
              </a:spcBef>
              <a:buSzPct val="25000"/>
              <a:buNone/>
            </a:pPr>
            <a:fld id="{00000000-1234-1234-1234-123412341234}" type="slidenum">
              <a:rPr lang="en-GB" sz="1200">
                <a:solidFill>
                  <a:srgbClr val="888888"/>
                </a:solidFill>
                <a:latin typeface="Calibri"/>
                <a:ea typeface="Calibri"/>
                <a:cs typeface="Calibri"/>
                <a:sym typeface="Calibri"/>
              </a:rPr>
              <a:t>‹#›</a:t>
            </a:fld>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objTx">
  <p:cSld name="Content with Caption">
    <p:spTree>
      <p:nvGrpSpPr>
        <p:cNvPr id="67" name="Shape 67"/>
        <p:cNvGrpSpPr/>
        <p:nvPr/>
      </p:nvGrpSpPr>
      <p:grpSpPr>
        <a:xfrm>
          <a:off x="0" y="0"/>
          <a:ext cx="0" cy="0"/>
          <a:chOff x="0" y="0"/>
          <a:chExt cx="0" cy="0"/>
        </a:xfrm>
      </p:grpSpPr>
      <p:sp>
        <p:nvSpPr>
          <p:cNvPr id="68" name="Shape 68"/>
          <p:cNvSpPr txBox="1"/>
          <p:nvPr>
            <p:ph type="title"/>
          </p:nvPr>
        </p:nvSpPr>
        <p:spPr>
          <a:xfrm>
            <a:off x="457200" y="273050"/>
            <a:ext cx="3008313" cy="1162049"/>
          </a:xfrm>
          <a:prstGeom prst="rect">
            <a:avLst/>
          </a:prstGeom>
          <a:noFill/>
          <a:ln>
            <a:noFill/>
          </a:ln>
        </p:spPr>
        <p:txBody>
          <a:bodyPr anchorCtr="0" anchor="b" bIns="91425" lIns="91425" rIns="91425" tIns="91425"/>
          <a:lstStyle>
            <a:lvl1pPr indent="0" lvl="0" marL="0" marR="0" rtl="0" algn="l">
              <a:spcBef>
                <a:spcPts val="0"/>
              </a:spcBef>
              <a:buClr>
                <a:schemeClr val="dk1"/>
              </a:buClr>
              <a:buFont typeface="Calibri"/>
              <a:buNone/>
              <a:defRPr b="1" i="0" sz="2000" u="none" cap="none" strike="noStrike">
                <a:solidFill>
                  <a:schemeClr val="dk1"/>
                </a:solidFill>
                <a:latin typeface="Calibri"/>
                <a:ea typeface="Calibri"/>
                <a:cs typeface="Calibri"/>
                <a:sym typeface="Calibri"/>
              </a:defRPr>
            </a:lvl1pPr>
            <a:lvl2pPr indent="0" lvl="1">
              <a:spcBef>
                <a:spcPts val="0"/>
              </a:spcBef>
              <a:buNone/>
              <a:defRPr sz="1800"/>
            </a:lvl2pPr>
            <a:lvl3pPr indent="0" lvl="2">
              <a:spcBef>
                <a:spcPts val="0"/>
              </a:spcBef>
              <a:buNone/>
              <a:defRPr sz="1800"/>
            </a:lvl3pPr>
            <a:lvl4pPr indent="0" lvl="3">
              <a:spcBef>
                <a:spcPts val="0"/>
              </a:spcBef>
              <a:buNone/>
              <a:defRPr sz="1800"/>
            </a:lvl4pPr>
            <a:lvl5pPr indent="0" lvl="4">
              <a:spcBef>
                <a:spcPts val="0"/>
              </a:spcBef>
              <a:buNone/>
              <a:defRPr sz="1800"/>
            </a:lvl5pPr>
            <a:lvl6pPr indent="0" lvl="5">
              <a:spcBef>
                <a:spcPts val="0"/>
              </a:spcBef>
              <a:buNone/>
              <a:defRPr sz="1800"/>
            </a:lvl6pPr>
            <a:lvl7pPr indent="0" lvl="6">
              <a:spcBef>
                <a:spcPts val="0"/>
              </a:spcBef>
              <a:buNone/>
              <a:defRPr sz="1800"/>
            </a:lvl7pPr>
            <a:lvl8pPr indent="0" lvl="7">
              <a:spcBef>
                <a:spcPts val="0"/>
              </a:spcBef>
              <a:buNone/>
              <a:defRPr sz="1800"/>
            </a:lvl8pPr>
            <a:lvl9pPr indent="0" lvl="8">
              <a:spcBef>
                <a:spcPts val="0"/>
              </a:spcBef>
              <a:buNone/>
              <a:defRPr sz="1800"/>
            </a:lvl9pPr>
          </a:lstStyle>
          <a:p/>
        </p:txBody>
      </p:sp>
      <p:sp>
        <p:nvSpPr>
          <p:cNvPr id="69" name="Shape 69"/>
          <p:cNvSpPr txBox="1"/>
          <p:nvPr>
            <p:ph idx="1" type="body"/>
          </p:nvPr>
        </p:nvSpPr>
        <p:spPr>
          <a:xfrm>
            <a:off x="3575050" y="273050"/>
            <a:ext cx="5111750" cy="5853112"/>
          </a:xfrm>
          <a:prstGeom prst="rect">
            <a:avLst/>
          </a:prstGeom>
          <a:noFill/>
          <a:ln>
            <a:noFill/>
          </a:ln>
        </p:spPr>
        <p:txBody>
          <a:bodyPr anchorCtr="0" anchor="t" bIns="91425" lIns="91425" rIns="91425" tIns="91425"/>
          <a:lstStyle>
            <a:lvl1pPr indent="-139700" lvl="0" marL="342900" marR="0" rtl="0" algn="l">
              <a:spcBef>
                <a:spcPts val="640"/>
              </a:spcBef>
              <a:buClr>
                <a:schemeClr val="dk1"/>
              </a:buClr>
              <a:buSzPct val="100000"/>
              <a:buFont typeface="Arial"/>
              <a:buChar char="•"/>
              <a:defRPr b="0" i="0" sz="3200" u="none" cap="none" strike="noStrike">
                <a:solidFill>
                  <a:schemeClr val="dk1"/>
                </a:solidFill>
                <a:latin typeface="Calibri"/>
                <a:ea typeface="Calibri"/>
                <a:cs typeface="Calibri"/>
                <a:sym typeface="Calibri"/>
              </a:defRPr>
            </a:lvl1pPr>
            <a:lvl2pPr indent="-107950" lvl="1" marL="742950" marR="0" rtl="0" algn="l">
              <a:spcBef>
                <a:spcPts val="560"/>
              </a:spcBef>
              <a:buClr>
                <a:schemeClr val="dk1"/>
              </a:buClr>
              <a:buSzPct val="100000"/>
              <a:buFont typeface="Arial"/>
              <a:buChar char="–"/>
              <a:defRPr b="0" i="0" sz="2800" u="none" cap="none" strike="noStrike">
                <a:solidFill>
                  <a:schemeClr val="dk1"/>
                </a:solidFill>
                <a:latin typeface="Calibri"/>
                <a:ea typeface="Calibri"/>
                <a:cs typeface="Calibri"/>
                <a:sym typeface="Calibri"/>
              </a:defRPr>
            </a:lvl2pPr>
            <a:lvl3pPr indent="-76200" lvl="2" marL="1143000" marR="0" rtl="0" algn="l">
              <a:spcBef>
                <a:spcPts val="480"/>
              </a:spcBef>
              <a:buClr>
                <a:schemeClr val="dk1"/>
              </a:buClr>
              <a:buSzPct val="100000"/>
              <a:buFont typeface="Arial"/>
              <a:buChar char="•"/>
              <a:defRPr b="0" i="0" sz="2400" u="none" cap="none" strike="noStrike">
                <a:solidFill>
                  <a:schemeClr val="dk1"/>
                </a:solidFill>
                <a:latin typeface="Calibri"/>
                <a:ea typeface="Calibri"/>
                <a:cs typeface="Calibri"/>
                <a:sym typeface="Calibri"/>
              </a:defRPr>
            </a:lvl3pPr>
            <a:lvl4pPr indent="-101600" lvl="3" marL="16002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4pPr>
            <a:lvl5pPr indent="-101600" lvl="4" marL="20574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5pPr>
            <a:lvl6pPr indent="-101600" lvl="5" marL="25146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6pPr>
            <a:lvl7pPr indent="-101600" lvl="6" marL="29718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7pPr>
            <a:lvl8pPr indent="-101600" lvl="7" marL="34290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8pPr>
            <a:lvl9pPr indent="-101600" lvl="8" marL="38862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9pPr>
          </a:lstStyle>
          <a:p/>
        </p:txBody>
      </p:sp>
      <p:sp>
        <p:nvSpPr>
          <p:cNvPr id="70" name="Shape 70"/>
          <p:cNvSpPr txBox="1"/>
          <p:nvPr>
            <p:ph idx="2" type="body"/>
          </p:nvPr>
        </p:nvSpPr>
        <p:spPr>
          <a:xfrm>
            <a:off x="457200" y="1435100"/>
            <a:ext cx="3008313" cy="4691063"/>
          </a:xfrm>
          <a:prstGeom prst="rect">
            <a:avLst/>
          </a:prstGeom>
          <a:noFill/>
          <a:ln>
            <a:noFill/>
          </a:ln>
        </p:spPr>
        <p:txBody>
          <a:bodyPr anchorCtr="0" anchor="t" bIns="91425" lIns="91425" rIns="91425" tIns="91425"/>
          <a:lstStyle>
            <a:lvl1pPr indent="0" lvl="0" marL="0" marR="0" rtl="0" algn="l">
              <a:spcBef>
                <a:spcPts val="280"/>
              </a:spcBef>
              <a:buClr>
                <a:schemeClr val="dk1"/>
              </a:buClr>
              <a:buFont typeface="Arial"/>
              <a:buNone/>
              <a:defRPr b="0" i="0" sz="1400" u="none" cap="none" strike="noStrike">
                <a:solidFill>
                  <a:schemeClr val="dk1"/>
                </a:solidFill>
                <a:latin typeface="Calibri"/>
                <a:ea typeface="Calibri"/>
                <a:cs typeface="Calibri"/>
                <a:sym typeface="Calibri"/>
              </a:defRPr>
            </a:lvl1pPr>
            <a:lvl2pPr indent="0" lvl="1" marL="457200" marR="0" rtl="0" algn="l">
              <a:spcBef>
                <a:spcPts val="240"/>
              </a:spcBef>
              <a:buClr>
                <a:schemeClr val="dk1"/>
              </a:buClr>
              <a:buFont typeface="Arial"/>
              <a:buNone/>
              <a:defRPr b="0" i="0" sz="1200" u="none" cap="none" strike="noStrike">
                <a:solidFill>
                  <a:schemeClr val="dk1"/>
                </a:solidFill>
                <a:latin typeface="Calibri"/>
                <a:ea typeface="Calibri"/>
                <a:cs typeface="Calibri"/>
                <a:sym typeface="Calibri"/>
              </a:defRPr>
            </a:lvl2pPr>
            <a:lvl3pPr indent="0" lvl="2" marL="914400" marR="0" rtl="0" algn="l">
              <a:spcBef>
                <a:spcPts val="200"/>
              </a:spcBef>
              <a:buClr>
                <a:schemeClr val="dk1"/>
              </a:buClr>
              <a:buFont typeface="Arial"/>
              <a:buNone/>
              <a:defRPr b="0" i="0" sz="1000" u="none" cap="none" strike="noStrike">
                <a:solidFill>
                  <a:schemeClr val="dk1"/>
                </a:solidFill>
                <a:latin typeface="Calibri"/>
                <a:ea typeface="Calibri"/>
                <a:cs typeface="Calibri"/>
                <a:sym typeface="Calibri"/>
              </a:defRPr>
            </a:lvl3pPr>
            <a:lvl4pPr indent="0" lvl="3" marL="1371600" marR="0" rtl="0" algn="l">
              <a:spcBef>
                <a:spcPts val="180"/>
              </a:spcBef>
              <a:buClr>
                <a:schemeClr val="dk1"/>
              </a:buClr>
              <a:buFont typeface="Arial"/>
              <a:buNone/>
              <a:defRPr b="0" i="0" sz="900" u="none" cap="none" strike="noStrike">
                <a:solidFill>
                  <a:schemeClr val="dk1"/>
                </a:solidFill>
                <a:latin typeface="Calibri"/>
                <a:ea typeface="Calibri"/>
                <a:cs typeface="Calibri"/>
                <a:sym typeface="Calibri"/>
              </a:defRPr>
            </a:lvl4pPr>
            <a:lvl5pPr indent="0" lvl="4" marL="1828800" marR="0" rtl="0" algn="l">
              <a:spcBef>
                <a:spcPts val="180"/>
              </a:spcBef>
              <a:buClr>
                <a:schemeClr val="dk1"/>
              </a:buClr>
              <a:buFont typeface="Arial"/>
              <a:buNone/>
              <a:defRPr b="0" i="0" sz="900" u="none" cap="none" strike="noStrike">
                <a:solidFill>
                  <a:schemeClr val="dk1"/>
                </a:solidFill>
                <a:latin typeface="Calibri"/>
                <a:ea typeface="Calibri"/>
                <a:cs typeface="Calibri"/>
                <a:sym typeface="Calibri"/>
              </a:defRPr>
            </a:lvl5pPr>
            <a:lvl6pPr indent="0" lvl="5" marL="2286000" marR="0" rtl="0" algn="l">
              <a:spcBef>
                <a:spcPts val="180"/>
              </a:spcBef>
              <a:buClr>
                <a:schemeClr val="dk1"/>
              </a:buClr>
              <a:buFont typeface="Arial"/>
              <a:buNone/>
              <a:defRPr b="0" i="0" sz="900" u="none" cap="none" strike="noStrike">
                <a:solidFill>
                  <a:schemeClr val="dk1"/>
                </a:solidFill>
                <a:latin typeface="Calibri"/>
                <a:ea typeface="Calibri"/>
                <a:cs typeface="Calibri"/>
                <a:sym typeface="Calibri"/>
              </a:defRPr>
            </a:lvl6pPr>
            <a:lvl7pPr indent="0" lvl="6" marL="2743200" marR="0" rtl="0" algn="l">
              <a:spcBef>
                <a:spcPts val="180"/>
              </a:spcBef>
              <a:buClr>
                <a:schemeClr val="dk1"/>
              </a:buClr>
              <a:buFont typeface="Arial"/>
              <a:buNone/>
              <a:defRPr b="0" i="0" sz="900" u="none" cap="none" strike="noStrike">
                <a:solidFill>
                  <a:schemeClr val="dk1"/>
                </a:solidFill>
                <a:latin typeface="Calibri"/>
                <a:ea typeface="Calibri"/>
                <a:cs typeface="Calibri"/>
                <a:sym typeface="Calibri"/>
              </a:defRPr>
            </a:lvl7pPr>
            <a:lvl8pPr indent="0" lvl="7" marL="3200400" marR="0" rtl="0" algn="l">
              <a:spcBef>
                <a:spcPts val="180"/>
              </a:spcBef>
              <a:buClr>
                <a:schemeClr val="dk1"/>
              </a:buClr>
              <a:buFont typeface="Arial"/>
              <a:buNone/>
              <a:defRPr b="0" i="0" sz="900" u="none" cap="none" strike="noStrike">
                <a:solidFill>
                  <a:schemeClr val="dk1"/>
                </a:solidFill>
                <a:latin typeface="Calibri"/>
                <a:ea typeface="Calibri"/>
                <a:cs typeface="Calibri"/>
                <a:sym typeface="Calibri"/>
              </a:defRPr>
            </a:lvl8pPr>
            <a:lvl9pPr indent="0" lvl="8" marL="3657600" marR="0" rtl="0" algn="l">
              <a:spcBef>
                <a:spcPts val="180"/>
              </a:spcBef>
              <a:buClr>
                <a:schemeClr val="dk1"/>
              </a:buClr>
              <a:buFont typeface="Arial"/>
              <a:buNone/>
              <a:defRPr b="0" i="0" sz="900" u="none" cap="none" strike="noStrike">
                <a:solidFill>
                  <a:schemeClr val="dk1"/>
                </a:solidFill>
                <a:latin typeface="Calibri"/>
                <a:ea typeface="Calibri"/>
                <a:cs typeface="Calibri"/>
                <a:sym typeface="Calibri"/>
              </a:defRPr>
            </a:lvl9pPr>
          </a:lstStyle>
          <a:p/>
        </p:txBody>
      </p:sp>
      <p:sp>
        <p:nvSpPr>
          <p:cNvPr id="71" name="Shape 71"/>
          <p:cNvSpPr txBox="1"/>
          <p:nvPr>
            <p:ph idx="10" type="dt"/>
          </p:nvPr>
        </p:nvSpPr>
        <p:spPr>
          <a:xfrm>
            <a:off x="457200" y="6356350"/>
            <a:ext cx="2133599" cy="365125"/>
          </a:xfrm>
          <a:prstGeom prst="rect">
            <a:avLst/>
          </a:prstGeom>
          <a:noFill/>
          <a:ln>
            <a:noFill/>
          </a:ln>
        </p:spPr>
        <p:txBody>
          <a:bodyPr anchorCtr="0" anchor="ctr" bIns="91425" lIns="91425" rIns="91425" tIns="91425"/>
          <a:lstStyle>
            <a:lvl1pPr indent="0" lvl="0" marL="0" marR="0" rtl="0" algn="l">
              <a:spcBef>
                <a:spcPts val="0"/>
              </a:spcBef>
              <a:buNone/>
              <a:defRPr sz="1200">
                <a:solidFill>
                  <a:srgbClr val="888888"/>
                </a:solidFill>
                <a:latin typeface="Calibri"/>
                <a:ea typeface="Calibri"/>
                <a:cs typeface="Calibri"/>
                <a:sym typeface="Calibri"/>
              </a:defRPr>
            </a:lvl1pPr>
            <a:lvl2pPr indent="0" lvl="1" marL="457200" marR="0" rtl="0" algn="l">
              <a:spcBef>
                <a:spcPts val="0"/>
              </a:spcBef>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buNone/>
              <a:defRPr b="0" i="0" sz="1800" u="none" cap="none" strike="noStrike">
                <a:solidFill>
                  <a:schemeClr val="dk1"/>
                </a:solidFill>
                <a:latin typeface="Calibri"/>
                <a:ea typeface="Calibri"/>
                <a:cs typeface="Calibri"/>
                <a:sym typeface="Calibri"/>
              </a:defRPr>
            </a:lvl9pPr>
          </a:lstStyle>
          <a:p/>
        </p:txBody>
      </p:sp>
      <p:sp>
        <p:nvSpPr>
          <p:cNvPr id="72" name="Shape 72"/>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ctr">
              <a:spcBef>
                <a:spcPts val="0"/>
              </a:spcBef>
              <a:buNone/>
              <a:defRPr sz="1200">
                <a:solidFill>
                  <a:srgbClr val="888888"/>
                </a:solidFill>
                <a:latin typeface="Calibri"/>
                <a:ea typeface="Calibri"/>
                <a:cs typeface="Calibri"/>
                <a:sym typeface="Calibri"/>
              </a:defRPr>
            </a:lvl1pPr>
            <a:lvl2pPr indent="0" lvl="1" marL="457200" marR="0" rtl="0" algn="l">
              <a:spcBef>
                <a:spcPts val="0"/>
              </a:spcBef>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buNone/>
              <a:defRPr b="0" i="0" sz="1800" u="none" cap="none" strike="noStrike">
                <a:solidFill>
                  <a:schemeClr val="dk1"/>
                </a:solidFill>
                <a:latin typeface="Calibri"/>
                <a:ea typeface="Calibri"/>
                <a:cs typeface="Calibri"/>
                <a:sym typeface="Calibri"/>
              </a:defRPr>
            </a:lvl9pPr>
          </a:lstStyle>
          <a:p/>
        </p:txBody>
      </p:sp>
      <p:sp>
        <p:nvSpPr>
          <p:cNvPr id="73" name="Shape 73"/>
          <p:cNvSpPr txBox="1"/>
          <p:nvPr>
            <p:ph idx="12" type="sldNum"/>
          </p:nvPr>
        </p:nvSpPr>
        <p:spPr>
          <a:xfrm>
            <a:off x="6553200" y="6356350"/>
            <a:ext cx="2133599" cy="365125"/>
          </a:xfrm>
          <a:prstGeom prst="rect">
            <a:avLst/>
          </a:prstGeom>
          <a:noFill/>
          <a:ln>
            <a:noFill/>
          </a:ln>
        </p:spPr>
        <p:txBody>
          <a:bodyPr anchorCtr="0" anchor="ctr" bIns="45700" lIns="91425" rIns="91425" tIns="45700">
            <a:noAutofit/>
          </a:bodyPr>
          <a:lstStyle/>
          <a:p>
            <a:pPr indent="0" lvl="0" marL="0" marR="0" rtl="0" algn="r">
              <a:spcBef>
                <a:spcPts val="0"/>
              </a:spcBef>
              <a:buSzPct val="25000"/>
              <a:buNone/>
            </a:pPr>
            <a:fld id="{00000000-1234-1234-1234-123412341234}" type="slidenum">
              <a:rPr lang="en-GB" sz="1200">
                <a:solidFill>
                  <a:srgbClr val="888888"/>
                </a:solidFill>
                <a:latin typeface="Calibri"/>
                <a:ea typeface="Calibri"/>
                <a:cs typeface="Calibri"/>
                <a:sym typeface="Calibri"/>
              </a:rPr>
              <a:t>‹#›</a:t>
            </a:fld>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picTx">
  <p:cSld name="Picture with Caption">
    <p:spTree>
      <p:nvGrpSpPr>
        <p:cNvPr id="74" name="Shape 74"/>
        <p:cNvGrpSpPr/>
        <p:nvPr/>
      </p:nvGrpSpPr>
      <p:grpSpPr>
        <a:xfrm>
          <a:off x="0" y="0"/>
          <a:ext cx="0" cy="0"/>
          <a:chOff x="0" y="0"/>
          <a:chExt cx="0" cy="0"/>
        </a:xfrm>
      </p:grpSpPr>
      <p:sp>
        <p:nvSpPr>
          <p:cNvPr id="75" name="Shape 75"/>
          <p:cNvSpPr txBox="1"/>
          <p:nvPr>
            <p:ph type="title"/>
          </p:nvPr>
        </p:nvSpPr>
        <p:spPr>
          <a:xfrm>
            <a:off x="1792288" y="4800600"/>
            <a:ext cx="5486399" cy="566737"/>
          </a:xfrm>
          <a:prstGeom prst="rect">
            <a:avLst/>
          </a:prstGeom>
          <a:noFill/>
          <a:ln>
            <a:noFill/>
          </a:ln>
        </p:spPr>
        <p:txBody>
          <a:bodyPr anchorCtr="0" anchor="b" bIns="91425" lIns="91425" rIns="91425" tIns="91425"/>
          <a:lstStyle>
            <a:lvl1pPr indent="0" lvl="0" marL="0" marR="0" rtl="0" algn="l">
              <a:spcBef>
                <a:spcPts val="0"/>
              </a:spcBef>
              <a:buClr>
                <a:schemeClr val="dk1"/>
              </a:buClr>
              <a:buFont typeface="Calibri"/>
              <a:buNone/>
              <a:defRPr b="1" i="0" sz="2000" u="none" cap="none" strike="noStrike">
                <a:solidFill>
                  <a:schemeClr val="dk1"/>
                </a:solidFill>
                <a:latin typeface="Calibri"/>
                <a:ea typeface="Calibri"/>
                <a:cs typeface="Calibri"/>
                <a:sym typeface="Calibri"/>
              </a:defRPr>
            </a:lvl1pPr>
            <a:lvl2pPr indent="0" lvl="1">
              <a:spcBef>
                <a:spcPts val="0"/>
              </a:spcBef>
              <a:buNone/>
              <a:defRPr sz="1800"/>
            </a:lvl2pPr>
            <a:lvl3pPr indent="0" lvl="2">
              <a:spcBef>
                <a:spcPts val="0"/>
              </a:spcBef>
              <a:buNone/>
              <a:defRPr sz="1800"/>
            </a:lvl3pPr>
            <a:lvl4pPr indent="0" lvl="3">
              <a:spcBef>
                <a:spcPts val="0"/>
              </a:spcBef>
              <a:buNone/>
              <a:defRPr sz="1800"/>
            </a:lvl4pPr>
            <a:lvl5pPr indent="0" lvl="4">
              <a:spcBef>
                <a:spcPts val="0"/>
              </a:spcBef>
              <a:buNone/>
              <a:defRPr sz="1800"/>
            </a:lvl5pPr>
            <a:lvl6pPr indent="0" lvl="5">
              <a:spcBef>
                <a:spcPts val="0"/>
              </a:spcBef>
              <a:buNone/>
              <a:defRPr sz="1800"/>
            </a:lvl6pPr>
            <a:lvl7pPr indent="0" lvl="6">
              <a:spcBef>
                <a:spcPts val="0"/>
              </a:spcBef>
              <a:buNone/>
              <a:defRPr sz="1800"/>
            </a:lvl7pPr>
            <a:lvl8pPr indent="0" lvl="7">
              <a:spcBef>
                <a:spcPts val="0"/>
              </a:spcBef>
              <a:buNone/>
              <a:defRPr sz="1800"/>
            </a:lvl8pPr>
            <a:lvl9pPr indent="0" lvl="8">
              <a:spcBef>
                <a:spcPts val="0"/>
              </a:spcBef>
              <a:buNone/>
              <a:defRPr sz="1800"/>
            </a:lvl9pPr>
          </a:lstStyle>
          <a:p/>
        </p:txBody>
      </p:sp>
      <p:sp>
        <p:nvSpPr>
          <p:cNvPr id="76" name="Shape 76"/>
          <p:cNvSpPr/>
          <p:nvPr>
            <p:ph idx="2" type="pic"/>
          </p:nvPr>
        </p:nvSpPr>
        <p:spPr>
          <a:xfrm>
            <a:off x="1792288" y="612775"/>
            <a:ext cx="5486399" cy="4114800"/>
          </a:xfrm>
          <a:prstGeom prst="rect">
            <a:avLst/>
          </a:prstGeom>
          <a:noFill/>
          <a:ln>
            <a:noFill/>
          </a:ln>
        </p:spPr>
        <p:txBody>
          <a:bodyPr anchorCtr="0" anchor="t" bIns="91425" lIns="91425" rIns="91425" tIns="91425"/>
          <a:lstStyle>
            <a:lvl1pPr indent="0" lvl="0" marL="0" marR="0" rtl="0" algn="l">
              <a:spcBef>
                <a:spcPts val="640"/>
              </a:spcBef>
              <a:buClr>
                <a:schemeClr val="dk1"/>
              </a:buClr>
              <a:buFont typeface="Arial"/>
              <a:buNone/>
              <a:defRPr b="0" i="0" sz="3200" u="none" cap="none" strike="noStrike">
                <a:solidFill>
                  <a:schemeClr val="dk1"/>
                </a:solidFill>
                <a:latin typeface="Calibri"/>
                <a:ea typeface="Calibri"/>
                <a:cs typeface="Calibri"/>
                <a:sym typeface="Calibri"/>
              </a:defRPr>
            </a:lvl1pPr>
            <a:lvl2pPr indent="0" lvl="1" marL="457200" marR="0" rtl="0" algn="l">
              <a:spcBef>
                <a:spcPts val="560"/>
              </a:spcBef>
              <a:buClr>
                <a:schemeClr val="dk1"/>
              </a:buClr>
              <a:buFont typeface="Arial"/>
              <a:buNone/>
              <a:defRPr b="0" i="0" sz="2800" u="none" cap="none" strike="noStrike">
                <a:solidFill>
                  <a:schemeClr val="dk1"/>
                </a:solidFill>
                <a:latin typeface="Calibri"/>
                <a:ea typeface="Calibri"/>
                <a:cs typeface="Calibri"/>
                <a:sym typeface="Calibri"/>
              </a:defRPr>
            </a:lvl2pPr>
            <a:lvl3pPr indent="0" lvl="2" marL="914400" marR="0" rtl="0" algn="l">
              <a:spcBef>
                <a:spcPts val="480"/>
              </a:spcBef>
              <a:buClr>
                <a:schemeClr val="dk1"/>
              </a:buClr>
              <a:buFont typeface="Arial"/>
              <a:buNone/>
              <a:defRPr b="0" i="0" sz="2400" u="none" cap="none" strike="noStrike">
                <a:solidFill>
                  <a:schemeClr val="dk1"/>
                </a:solidFill>
                <a:latin typeface="Calibri"/>
                <a:ea typeface="Calibri"/>
                <a:cs typeface="Calibri"/>
                <a:sym typeface="Calibri"/>
              </a:defRPr>
            </a:lvl3pPr>
            <a:lvl4pPr indent="0" lvl="3" marL="1371600" marR="0" rtl="0" algn="l">
              <a:spcBef>
                <a:spcPts val="400"/>
              </a:spcBef>
              <a:buClr>
                <a:schemeClr val="dk1"/>
              </a:buClr>
              <a:buFont typeface="Arial"/>
              <a:buNone/>
              <a:defRPr b="0" i="0" sz="2000" u="none" cap="none" strike="noStrike">
                <a:solidFill>
                  <a:schemeClr val="dk1"/>
                </a:solidFill>
                <a:latin typeface="Calibri"/>
                <a:ea typeface="Calibri"/>
                <a:cs typeface="Calibri"/>
                <a:sym typeface="Calibri"/>
              </a:defRPr>
            </a:lvl4pPr>
            <a:lvl5pPr indent="0" lvl="4" marL="1828800" marR="0" rtl="0" algn="l">
              <a:spcBef>
                <a:spcPts val="400"/>
              </a:spcBef>
              <a:buClr>
                <a:schemeClr val="dk1"/>
              </a:buClr>
              <a:buFont typeface="Arial"/>
              <a:buNone/>
              <a:defRPr b="0" i="0" sz="2000" u="none" cap="none" strike="noStrike">
                <a:solidFill>
                  <a:schemeClr val="dk1"/>
                </a:solidFill>
                <a:latin typeface="Calibri"/>
                <a:ea typeface="Calibri"/>
                <a:cs typeface="Calibri"/>
                <a:sym typeface="Calibri"/>
              </a:defRPr>
            </a:lvl5pPr>
            <a:lvl6pPr indent="0" lvl="5" marL="2286000" marR="0" rtl="0" algn="l">
              <a:spcBef>
                <a:spcPts val="400"/>
              </a:spcBef>
              <a:buClr>
                <a:schemeClr val="dk1"/>
              </a:buClr>
              <a:buFont typeface="Arial"/>
              <a:buNone/>
              <a:defRPr b="0" i="0" sz="2000" u="none" cap="none" strike="noStrike">
                <a:solidFill>
                  <a:schemeClr val="dk1"/>
                </a:solidFill>
                <a:latin typeface="Calibri"/>
                <a:ea typeface="Calibri"/>
                <a:cs typeface="Calibri"/>
                <a:sym typeface="Calibri"/>
              </a:defRPr>
            </a:lvl6pPr>
            <a:lvl7pPr indent="0" lvl="6" marL="2743200" marR="0" rtl="0" algn="l">
              <a:spcBef>
                <a:spcPts val="400"/>
              </a:spcBef>
              <a:buClr>
                <a:schemeClr val="dk1"/>
              </a:buClr>
              <a:buFont typeface="Arial"/>
              <a:buNone/>
              <a:defRPr b="0" i="0" sz="2000" u="none" cap="none" strike="noStrike">
                <a:solidFill>
                  <a:schemeClr val="dk1"/>
                </a:solidFill>
                <a:latin typeface="Calibri"/>
                <a:ea typeface="Calibri"/>
                <a:cs typeface="Calibri"/>
                <a:sym typeface="Calibri"/>
              </a:defRPr>
            </a:lvl7pPr>
            <a:lvl8pPr indent="0" lvl="7" marL="3200400" marR="0" rtl="0" algn="l">
              <a:spcBef>
                <a:spcPts val="400"/>
              </a:spcBef>
              <a:buClr>
                <a:schemeClr val="dk1"/>
              </a:buClr>
              <a:buFont typeface="Arial"/>
              <a:buNone/>
              <a:defRPr b="0" i="0" sz="2000" u="none" cap="none" strike="noStrike">
                <a:solidFill>
                  <a:schemeClr val="dk1"/>
                </a:solidFill>
                <a:latin typeface="Calibri"/>
                <a:ea typeface="Calibri"/>
                <a:cs typeface="Calibri"/>
                <a:sym typeface="Calibri"/>
              </a:defRPr>
            </a:lvl8pPr>
            <a:lvl9pPr indent="0" lvl="8" marL="3657600" marR="0" rtl="0" algn="l">
              <a:spcBef>
                <a:spcPts val="400"/>
              </a:spcBef>
              <a:buClr>
                <a:schemeClr val="dk1"/>
              </a:buClr>
              <a:buFont typeface="Arial"/>
              <a:buNone/>
              <a:defRPr b="0" i="0" sz="2000" u="none" cap="none" strike="noStrike">
                <a:solidFill>
                  <a:schemeClr val="dk1"/>
                </a:solidFill>
                <a:latin typeface="Calibri"/>
                <a:ea typeface="Calibri"/>
                <a:cs typeface="Calibri"/>
                <a:sym typeface="Calibri"/>
              </a:defRPr>
            </a:lvl9pPr>
          </a:lstStyle>
          <a:p/>
        </p:txBody>
      </p:sp>
      <p:sp>
        <p:nvSpPr>
          <p:cNvPr id="77" name="Shape 77"/>
          <p:cNvSpPr txBox="1"/>
          <p:nvPr>
            <p:ph idx="1" type="body"/>
          </p:nvPr>
        </p:nvSpPr>
        <p:spPr>
          <a:xfrm>
            <a:off x="1792288" y="5367337"/>
            <a:ext cx="5486399" cy="804861"/>
          </a:xfrm>
          <a:prstGeom prst="rect">
            <a:avLst/>
          </a:prstGeom>
          <a:noFill/>
          <a:ln>
            <a:noFill/>
          </a:ln>
        </p:spPr>
        <p:txBody>
          <a:bodyPr anchorCtr="0" anchor="t" bIns="91425" lIns="91425" rIns="91425" tIns="91425"/>
          <a:lstStyle>
            <a:lvl1pPr indent="0" lvl="0" marL="0" marR="0" rtl="0" algn="l">
              <a:spcBef>
                <a:spcPts val="280"/>
              </a:spcBef>
              <a:buClr>
                <a:schemeClr val="dk1"/>
              </a:buClr>
              <a:buFont typeface="Arial"/>
              <a:buNone/>
              <a:defRPr b="0" i="0" sz="1400" u="none" cap="none" strike="noStrike">
                <a:solidFill>
                  <a:schemeClr val="dk1"/>
                </a:solidFill>
                <a:latin typeface="Calibri"/>
                <a:ea typeface="Calibri"/>
                <a:cs typeface="Calibri"/>
                <a:sym typeface="Calibri"/>
              </a:defRPr>
            </a:lvl1pPr>
            <a:lvl2pPr indent="0" lvl="1" marL="457200" marR="0" rtl="0" algn="l">
              <a:spcBef>
                <a:spcPts val="240"/>
              </a:spcBef>
              <a:buClr>
                <a:schemeClr val="dk1"/>
              </a:buClr>
              <a:buFont typeface="Arial"/>
              <a:buNone/>
              <a:defRPr b="0" i="0" sz="1200" u="none" cap="none" strike="noStrike">
                <a:solidFill>
                  <a:schemeClr val="dk1"/>
                </a:solidFill>
                <a:latin typeface="Calibri"/>
                <a:ea typeface="Calibri"/>
                <a:cs typeface="Calibri"/>
                <a:sym typeface="Calibri"/>
              </a:defRPr>
            </a:lvl2pPr>
            <a:lvl3pPr indent="0" lvl="2" marL="914400" marR="0" rtl="0" algn="l">
              <a:spcBef>
                <a:spcPts val="200"/>
              </a:spcBef>
              <a:buClr>
                <a:schemeClr val="dk1"/>
              </a:buClr>
              <a:buFont typeface="Arial"/>
              <a:buNone/>
              <a:defRPr b="0" i="0" sz="1000" u="none" cap="none" strike="noStrike">
                <a:solidFill>
                  <a:schemeClr val="dk1"/>
                </a:solidFill>
                <a:latin typeface="Calibri"/>
                <a:ea typeface="Calibri"/>
                <a:cs typeface="Calibri"/>
                <a:sym typeface="Calibri"/>
              </a:defRPr>
            </a:lvl3pPr>
            <a:lvl4pPr indent="0" lvl="3" marL="1371600" marR="0" rtl="0" algn="l">
              <a:spcBef>
                <a:spcPts val="180"/>
              </a:spcBef>
              <a:buClr>
                <a:schemeClr val="dk1"/>
              </a:buClr>
              <a:buFont typeface="Arial"/>
              <a:buNone/>
              <a:defRPr b="0" i="0" sz="900" u="none" cap="none" strike="noStrike">
                <a:solidFill>
                  <a:schemeClr val="dk1"/>
                </a:solidFill>
                <a:latin typeface="Calibri"/>
                <a:ea typeface="Calibri"/>
                <a:cs typeface="Calibri"/>
                <a:sym typeface="Calibri"/>
              </a:defRPr>
            </a:lvl4pPr>
            <a:lvl5pPr indent="0" lvl="4" marL="1828800" marR="0" rtl="0" algn="l">
              <a:spcBef>
                <a:spcPts val="180"/>
              </a:spcBef>
              <a:buClr>
                <a:schemeClr val="dk1"/>
              </a:buClr>
              <a:buFont typeface="Arial"/>
              <a:buNone/>
              <a:defRPr b="0" i="0" sz="900" u="none" cap="none" strike="noStrike">
                <a:solidFill>
                  <a:schemeClr val="dk1"/>
                </a:solidFill>
                <a:latin typeface="Calibri"/>
                <a:ea typeface="Calibri"/>
                <a:cs typeface="Calibri"/>
                <a:sym typeface="Calibri"/>
              </a:defRPr>
            </a:lvl5pPr>
            <a:lvl6pPr indent="0" lvl="5" marL="2286000" marR="0" rtl="0" algn="l">
              <a:spcBef>
                <a:spcPts val="180"/>
              </a:spcBef>
              <a:buClr>
                <a:schemeClr val="dk1"/>
              </a:buClr>
              <a:buFont typeface="Arial"/>
              <a:buNone/>
              <a:defRPr b="0" i="0" sz="900" u="none" cap="none" strike="noStrike">
                <a:solidFill>
                  <a:schemeClr val="dk1"/>
                </a:solidFill>
                <a:latin typeface="Calibri"/>
                <a:ea typeface="Calibri"/>
                <a:cs typeface="Calibri"/>
                <a:sym typeface="Calibri"/>
              </a:defRPr>
            </a:lvl6pPr>
            <a:lvl7pPr indent="0" lvl="6" marL="2743200" marR="0" rtl="0" algn="l">
              <a:spcBef>
                <a:spcPts val="180"/>
              </a:spcBef>
              <a:buClr>
                <a:schemeClr val="dk1"/>
              </a:buClr>
              <a:buFont typeface="Arial"/>
              <a:buNone/>
              <a:defRPr b="0" i="0" sz="900" u="none" cap="none" strike="noStrike">
                <a:solidFill>
                  <a:schemeClr val="dk1"/>
                </a:solidFill>
                <a:latin typeface="Calibri"/>
                <a:ea typeface="Calibri"/>
                <a:cs typeface="Calibri"/>
                <a:sym typeface="Calibri"/>
              </a:defRPr>
            </a:lvl7pPr>
            <a:lvl8pPr indent="0" lvl="7" marL="3200400" marR="0" rtl="0" algn="l">
              <a:spcBef>
                <a:spcPts val="180"/>
              </a:spcBef>
              <a:buClr>
                <a:schemeClr val="dk1"/>
              </a:buClr>
              <a:buFont typeface="Arial"/>
              <a:buNone/>
              <a:defRPr b="0" i="0" sz="900" u="none" cap="none" strike="noStrike">
                <a:solidFill>
                  <a:schemeClr val="dk1"/>
                </a:solidFill>
                <a:latin typeface="Calibri"/>
                <a:ea typeface="Calibri"/>
                <a:cs typeface="Calibri"/>
                <a:sym typeface="Calibri"/>
              </a:defRPr>
            </a:lvl8pPr>
            <a:lvl9pPr indent="0" lvl="8" marL="3657600" marR="0" rtl="0" algn="l">
              <a:spcBef>
                <a:spcPts val="180"/>
              </a:spcBef>
              <a:buClr>
                <a:schemeClr val="dk1"/>
              </a:buClr>
              <a:buFont typeface="Arial"/>
              <a:buNone/>
              <a:defRPr b="0" i="0" sz="900" u="none" cap="none" strike="noStrike">
                <a:solidFill>
                  <a:schemeClr val="dk1"/>
                </a:solidFill>
                <a:latin typeface="Calibri"/>
                <a:ea typeface="Calibri"/>
                <a:cs typeface="Calibri"/>
                <a:sym typeface="Calibri"/>
              </a:defRPr>
            </a:lvl9pPr>
          </a:lstStyle>
          <a:p/>
        </p:txBody>
      </p:sp>
      <p:sp>
        <p:nvSpPr>
          <p:cNvPr id="78" name="Shape 78"/>
          <p:cNvSpPr txBox="1"/>
          <p:nvPr>
            <p:ph idx="10" type="dt"/>
          </p:nvPr>
        </p:nvSpPr>
        <p:spPr>
          <a:xfrm>
            <a:off x="457200" y="6356350"/>
            <a:ext cx="2133599" cy="365125"/>
          </a:xfrm>
          <a:prstGeom prst="rect">
            <a:avLst/>
          </a:prstGeom>
          <a:noFill/>
          <a:ln>
            <a:noFill/>
          </a:ln>
        </p:spPr>
        <p:txBody>
          <a:bodyPr anchorCtr="0" anchor="ctr" bIns="91425" lIns="91425" rIns="91425" tIns="91425"/>
          <a:lstStyle>
            <a:lvl1pPr indent="0" lvl="0" marL="0" marR="0" rtl="0" algn="l">
              <a:spcBef>
                <a:spcPts val="0"/>
              </a:spcBef>
              <a:buNone/>
              <a:defRPr sz="1200">
                <a:solidFill>
                  <a:srgbClr val="888888"/>
                </a:solidFill>
                <a:latin typeface="Calibri"/>
                <a:ea typeface="Calibri"/>
                <a:cs typeface="Calibri"/>
                <a:sym typeface="Calibri"/>
              </a:defRPr>
            </a:lvl1pPr>
            <a:lvl2pPr indent="0" lvl="1" marL="457200" marR="0" rtl="0" algn="l">
              <a:spcBef>
                <a:spcPts val="0"/>
              </a:spcBef>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buNone/>
              <a:defRPr b="0" i="0" sz="1800" u="none" cap="none" strike="noStrike">
                <a:solidFill>
                  <a:schemeClr val="dk1"/>
                </a:solidFill>
                <a:latin typeface="Calibri"/>
                <a:ea typeface="Calibri"/>
                <a:cs typeface="Calibri"/>
                <a:sym typeface="Calibri"/>
              </a:defRPr>
            </a:lvl9pPr>
          </a:lstStyle>
          <a:p/>
        </p:txBody>
      </p:sp>
      <p:sp>
        <p:nvSpPr>
          <p:cNvPr id="79" name="Shape 79"/>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ctr">
              <a:spcBef>
                <a:spcPts val="0"/>
              </a:spcBef>
              <a:buNone/>
              <a:defRPr sz="1200">
                <a:solidFill>
                  <a:srgbClr val="888888"/>
                </a:solidFill>
                <a:latin typeface="Calibri"/>
                <a:ea typeface="Calibri"/>
                <a:cs typeface="Calibri"/>
                <a:sym typeface="Calibri"/>
              </a:defRPr>
            </a:lvl1pPr>
            <a:lvl2pPr indent="0" lvl="1" marL="457200" marR="0" rtl="0" algn="l">
              <a:spcBef>
                <a:spcPts val="0"/>
              </a:spcBef>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buNone/>
              <a:defRPr b="0" i="0" sz="1800" u="none" cap="none" strike="noStrike">
                <a:solidFill>
                  <a:schemeClr val="dk1"/>
                </a:solidFill>
                <a:latin typeface="Calibri"/>
                <a:ea typeface="Calibri"/>
                <a:cs typeface="Calibri"/>
                <a:sym typeface="Calibri"/>
              </a:defRPr>
            </a:lvl9pPr>
          </a:lstStyle>
          <a:p/>
        </p:txBody>
      </p:sp>
      <p:sp>
        <p:nvSpPr>
          <p:cNvPr id="80" name="Shape 80"/>
          <p:cNvSpPr txBox="1"/>
          <p:nvPr>
            <p:ph idx="12" type="sldNum"/>
          </p:nvPr>
        </p:nvSpPr>
        <p:spPr>
          <a:xfrm>
            <a:off x="6553200" y="6356350"/>
            <a:ext cx="2133599" cy="365125"/>
          </a:xfrm>
          <a:prstGeom prst="rect">
            <a:avLst/>
          </a:prstGeom>
          <a:noFill/>
          <a:ln>
            <a:noFill/>
          </a:ln>
        </p:spPr>
        <p:txBody>
          <a:bodyPr anchorCtr="0" anchor="ctr" bIns="45700" lIns="91425" rIns="91425" tIns="45700">
            <a:noAutofit/>
          </a:bodyPr>
          <a:lstStyle/>
          <a:p>
            <a:pPr indent="0" lvl="0" marL="0" marR="0" rtl="0" algn="r">
              <a:spcBef>
                <a:spcPts val="0"/>
              </a:spcBef>
              <a:buSzPct val="25000"/>
              <a:buNone/>
            </a:pPr>
            <a:fld id="{00000000-1234-1234-1234-123412341234}" type="slidenum">
              <a:rPr lang="en-GB" sz="1200">
                <a:solidFill>
                  <a:srgbClr val="888888"/>
                </a:solidFill>
                <a:latin typeface="Calibri"/>
                <a:ea typeface="Calibri"/>
                <a:cs typeface="Calibri"/>
                <a:sym typeface="Calibri"/>
              </a:rPr>
              <a:t>‹#›</a:t>
            </a:fld>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vertTx">
  <p:cSld name="Title and Vertical Text">
    <p:spTree>
      <p:nvGrpSpPr>
        <p:cNvPr id="81" name="Shape 81"/>
        <p:cNvGrpSpPr/>
        <p:nvPr/>
      </p:nvGrpSpPr>
      <p:grpSpPr>
        <a:xfrm>
          <a:off x="0" y="0"/>
          <a:ext cx="0" cy="0"/>
          <a:chOff x="0" y="0"/>
          <a:chExt cx="0" cy="0"/>
        </a:xfrm>
      </p:grpSpPr>
      <p:sp>
        <p:nvSpPr>
          <p:cNvPr id="82" name="Shape 82"/>
          <p:cNvSpPr txBox="1"/>
          <p:nvPr>
            <p:ph type="title"/>
          </p:nvPr>
        </p:nvSpPr>
        <p:spPr>
          <a:xfrm>
            <a:off x="457200" y="274637"/>
            <a:ext cx="8229600" cy="1143000"/>
          </a:xfrm>
          <a:prstGeom prst="rect">
            <a:avLst/>
          </a:prstGeom>
          <a:noFill/>
          <a:ln>
            <a:noFill/>
          </a:ln>
        </p:spPr>
        <p:txBody>
          <a:bodyPr anchorCtr="0" anchor="ctr" bIns="91425" lIns="91425" rIns="91425" tIns="91425"/>
          <a:lstStyle>
            <a:lvl1pPr indent="0" lvl="0" marL="0" marR="0" rtl="0" algn="ctr">
              <a:spcBef>
                <a:spcPts val="0"/>
              </a:spcBef>
              <a:buClr>
                <a:schemeClr val="dk1"/>
              </a:buClr>
              <a:buFont typeface="Calibri"/>
              <a:buNone/>
              <a:defRPr b="0" i="0" sz="4400" u="none" cap="none" strike="noStrike">
                <a:solidFill>
                  <a:schemeClr val="dk1"/>
                </a:solidFill>
                <a:latin typeface="Calibri"/>
                <a:ea typeface="Calibri"/>
                <a:cs typeface="Calibri"/>
                <a:sym typeface="Calibri"/>
              </a:defRPr>
            </a:lvl1pPr>
            <a:lvl2pPr indent="0" lvl="1">
              <a:spcBef>
                <a:spcPts val="0"/>
              </a:spcBef>
              <a:buNone/>
              <a:defRPr sz="1800"/>
            </a:lvl2pPr>
            <a:lvl3pPr indent="0" lvl="2">
              <a:spcBef>
                <a:spcPts val="0"/>
              </a:spcBef>
              <a:buNone/>
              <a:defRPr sz="1800"/>
            </a:lvl3pPr>
            <a:lvl4pPr indent="0" lvl="3">
              <a:spcBef>
                <a:spcPts val="0"/>
              </a:spcBef>
              <a:buNone/>
              <a:defRPr sz="1800"/>
            </a:lvl4pPr>
            <a:lvl5pPr indent="0" lvl="4">
              <a:spcBef>
                <a:spcPts val="0"/>
              </a:spcBef>
              <a:buNone/>
              <a:defRPr sz="1800"/>
            </a:lvl5pPr>
            <a:lvl6pPr indent="0" lvl="5">
              <a:spcBef>
                <a:spcPts val="0"/>
              </a:spcBef>
              <a:buNone/>
              <a:defRPr sz="1800"/>
            </a:lvl6pPr>
            <a:lvl7pPr indent="0" lvl="6">
              <a:spcBef>
                <a:spcPts val="0"/>
              </a:spcBef>
              <a:buNone/>
              <a:defRPr sz="1800"/>
            </a:lvl7pPr>
            <a:lvl8pPr indent="0" lvl="7">
              <a:spcBef>
                <a:spcPts val="0"/>
              </a:spcBef>
              <a:buNone/>
              <a:defRPr sz="1800"/>
            </a:lvl8pPr>
            <a:lvl9pPr indent="0" lvl="8">
              <a:spcBef>
                <a:spcPts val="0"/>
              </a:spcBef>
              <a:buNone/>
              <a:defRPr sz="1800"/>
            </a:lvl9pPr>
          </a:lstStyle>
          <a:p/>
        </p:txBody>
      </p:sp>
      <p:sp>
        <p:nvSpPr>
          <p:cNvPr id="83" name="Shape 83"/>
          <p:cNvSpPr txBox="1"/>
          <p:nvPr>
            <p:ph idx="1" type="body"/>
          </p:nvPr>
        </p:nvSpPr>
        <p:spPr>
          <a:xfrm rot="5400000">
            <a:off x="2309018" y="-251618"/>
            <a:ext cx="4525963" cy="8229600"/>
          </a:xfrm>
          <a:prstGeom prst="rect">
            <a:avLst/>
          </a:prstGeom>
          <a:noFill/>
          <a:ln>
            <a:noFill/>
          </a:ln>
        </p:spPr>
        <p:txBody>
          <a:bodyPr anchorCtr="0" anchor="t" bIns="91425" lIns="91425" rIns="91425" tIns="91425"/>
          <a:lstStyle>
            <a:lvl1pPr indent="-139700" lvl="0" marL="342900" marR="0" rtl="0" algn="l">
              <a:spcBef>
                <a:spcPts val="640"/>
              </a:spcBef>
              <a:buClr>
                <a:schemeClr val="dk1"/>
              </a:buClr>
              <a:buSzPct val="100000"/>
              <a:buFont typeface="Arial"/>
              <a:buChar char="•"/>
              <a:defRPr b="0" i="0" sz="3200" u="none" cap="none" strike="noStrike">
                <a:solidFill>
                  <a:schemeClr val="dk1"/>
                </a:solidFill>
                <a:latin typeface="Calibri"/>
                <a:ea typeface="Calibri"/>
                <a:cs typeface="Calibri"/>
                <a:sym typeface="Calibri"/>
              </a:defRPr>
            </a:lvl1pPr>
            <a:lvl2pPr indent="-107950" lvl="1" marL="742950" marR="0" rtl="0" algn="l">
              <a:spcBef>
                <a:spcPts val="560"/>
              </a:spcBef>
              <a:buClr>
                <a:schemeClr val="dk1"/>
              </a:buClr>
              <a:buSzPct val="100000"/>
              <a:buFont typeface="Arial"/>
              <a:buChar char="–"/>
              <a:defRPr b="0" i="0" sz="2800" u="none" cap="none" strike="noStrike">
                <a:solidFill>
                  <a:schemeClr val="dk1"/>
                </a:solidFill>
                <a:latin typeface="Calibri"/>
                <a:ea typeface="Calibri"/>
                <a:cs typeface="Calibri"/>
                <a:sym typeface="Calibri"/>
              </a:defRPr>
            </a:lvl2pPr>
            <a:lvl3pPr indent="-76200" lvl="2" marL="1143000" marR="0" rtl="0" algn="l">
              <a:spcBef>
                <a:spcPts val="480"/>
              </a:spcBef>
              <a:buClr>
                <a:schemeClr val="dk1"/>
              </a:buClr>
              <a:buSzPct val="100000"/>
              <a:buFont typeface="Arial"/>
              <a:buChar char="•"/>
              <a:defRPr b="0" i="0" sz="2400" u="none" cap="none" strike="noStrike">
                <a:solidFill>
                  <a:schemeClr val="dk1"/>
                </a:solidFill>
                <a:latin typeface="Calibri"/>
                <a:ea typeface="Calibri"/>
                <a:cs typeface="Calibri"/>
                <a:sym typeface="Calibri"/>
              </a:defRPr>
            </a:lvl3pPr>
            <a:lvl4pPr indent="-101600" lvl="3" marL="16002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4pPr>
            <a:lvl5pPr indent="-101600" lvl="4" marL="20574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5pPr>
            <a:lvl6pPr indent="-101600" lvl="5" marL="25146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6pPr>
            <a:lvl7pPr indent="-101600" lvl="6" marL="29718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7pPr>
            <a:lvl8pPr indent="-101600" lvl="7" marL="34290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8pPr>
            <a:lvl9pPr indent="-101600" lvl="8" marL="38862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9pPr>
          </a:lstStyle>
          <a:p/>
        </p:txBody>
      </p:sp>
      <p:sp>
        <p:nvSpPr>
          <p:cNvPr id="84" name="Shape 84"/>
          <p:cNvSpPr txBox="1"/>
          <p:nvPr>
            <p:ph idx="10" type="dt"/>
          </p:nvPr>
        </p:nvSpPr>
        <p:spPr>
          <a:xfrm>
            <a:off x="457200" y="6356350"/>
            <a:ext cx="2133599" cy="365125"/>
          </a:xfrm>
          <a:prstGeom prst="rect">
            <a:avLst/>
          </a:prstGeom>
          <a:noFill/>
          <a:ln>
            <a:noFill/>
          </a:ln>
        </p:spPr>
        <p:txBody>
          <a:bodyPr anchorCtr="0" anchor="ctr" bIns="91425" lIns="91425" rIns="91425" tIns="91425"/>
          <a:lstStyle>
            <a:lvl1pPr indent="0" lvl="0" marL="0" marR="0" rtl="0" algn="l">
              <a:spcBef>
                <a:spcPts val="0"/>
              </a:spcBef>
              <a:buNone/>
              <a:defRPr sz="1200">
                <a:solidFill>
                  <a:srgbClr val="888888"/>
                </a:solidFill>
                <a:latin typeface="Calibri"/>
                <a:ea typeface="Calibri"/>
                <a:cs typeface="Calibri"/>
                <a:sym typeface="Calibri"/>
              </a:defRPr>
            </a:lvl1pPr>
            <a:lvl2pPr indent="0" lvl="1" marL="457200" marR="0" rtl="0" algn="l">
              <a:spcBef>
                <a:spcPts val="0"/>
              </a:spcBef>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buNone/>
              <a:defRPr b="0" i="0" sz="1800" u="none" cap="none" strike="noStrike">
                <a:solidFill>
                  <a:schemeClr val="dk1"/>
                </a:solidFill>
                <a:latin typeface="Calibri"/>
                <a:ea typeface="Calibri"/>
                <a:cs typeface="Calibri"/>
                <a:sym typeface="Calibri"/>
              </a:defRPr>
            </a:lvl9pPr>
          </a:lstStyle>
          <a:p/>
        </p:txBody>
      </p:sp>
      <p:sp>
        <p:nvSpPr>
          <p:cNvPr id="85" name="Shape 85"/>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ctr">
              <a:spcBef>
                <a:spcPts val="0"/>
              </a:spcBef>
              <a:buNone/>
              <a:defRPr sz="1200">
                <a:solidFill>
                  <a:srgbClr val="888888"/>
                </a:solidFill>
                <a:latin typeface="Calibri"/>
                <a:ea typeface="Calibri"/>
                <a:cs typeface="Calibri"/>
                <a:sym typeface="Calibri"/>
              </a:defRPr>
            </a:lvl1pPr>
            <a:lvl2pPr indent="0" lvl="1" marL="457200" marR="0" rtl="0" algn="l">
              <a:spcBef>
                <a:spcPts val="0"/>
              </a:spcBef>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buNone/>
              <a:defRPr b="0" i="0" sz="1800" u="none" cap="none" strike="noStrike">
                <a:solidFill>
                  <a:schemeClr val="dk1"/>
                </a:solidFill>
                <a:latin typeface="Calibri"/>
                <a:ea typeface="Calibri"/>
                <a:cs typeface="Calibri"/>
                <a:sym typeface="Calibri"/>
              </a:defRPr>
            </a:lvl9pPr>
          </a:lstStyle>
          <a:p/>
        </p:txBody>
      </p:sp>
      <p:sp>
        <p:nvSpPr>
          <p:cNvPr id="86" name="Shape 86"/>
          <p:cNvSpPr txBox="1"/>
          <p:nvPr>
            <p:ph idx="12" type="sldNum"/>
          </p:nvPr>
        </p:nvSpPr>
        <p:spPr>
          <a:xfrm>
            <a:off x="6553200" y="6356350"/>
            <a:ext cx="2133599" cy="365125"/>
          </a:xfrm>
          <a:prstGeom prst="rect">
            <a:avLst/>
          </a:prstGeom>
          <a:noFill/>
          <a:ln>
            <a:noFill/>
          </a:ln>
        </p:spPr>
        <p:txBody>
          <a:bodyPr anchorCtr="0" anchor="ctr" bIns="45700" lIns="91425" rIns="91425" tIns="45700">
            <a:noAutofit/>
          </a:bodyPr>
          <a:lstStyle/>
          <a:p>
            <a:pPr indent="0" lvl="0" marL="0" marR="0" rtl="0" algn="r">
              <a:spcBef>
                <a:spcPts val="0"/>
              </a:spcBef>
              <a:buSzPct val="25000"/>
              <a:buNone/>
            </a:pPr>
            <a:fld id="{00000000-1234-1234-1234-123412341234}" type="slidenum">
              <a:rPr lang="en-GB" sz="1200">
                <a:solidFill>
                  <a:srgbClr val="888888"/>
                </a:solidFill>
                <a:latin typeface="Calibri"/>
                <a:ea typeface="Calibri"/>
                <a:cs typeface="Calibri"/>
                <a:sym typeface="Calibri"/>
              </a:rPr>
              <a:t>‹#›</a:t>
            </a:fld>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vertTitleAndTx">
  <p:cSld name="Vertical Title and Text">
    <p:spTree>
      <p:nvGrpSpPr>
        <p:cNvPr id="87" name="Shape 87"/>
        <p:cNvGrpSpPr/>
        <p:nvPr/>
      </p:nvGrpSpPr>
      <p:grpSpPr>
        <a:xfrm>
          <a:off x="0" y="0"/>
          <a:ext cx="0" cy="0"/>
          <a:chOff x="0" y="0"/>
          <a:chExt cx="0" cy="0"/>
        </a:xfrm>
      </p:grpSpPr>
      <p:sp>
        <p:nvSpPr>
          <p:cNvPr id="88" name="Shape 88"/>
          <p:cNvSpPr txBox="1"/>
          <p:nvPr>
            <p:ph type="title"/>
          </p:nvPr>
        </p:nvSpPr>
        <p:spPr>
          <a:xfrm rot="5400000">
            <a:off x="4732337" y="2171700"/>
            <a:ext cx="5851525" cy="2057400"/>
          </a:xfrm>
          <a:prstGeom prst="rect">
            <a:avLst/>
          </a:prstGeom>
          <a:noFill/>
          <a:ln>
            <a:noFill/>
          </a:ln>
        </p:spPr>
        <p:txBody>
          <a:bodyPr anchorCtr="0" anchor="ctr" bIns="91425" lIns="91425" rIns="91425" tIns="91425"/>
          <a:lstStyle>
            <a:lvl1pPr indent="0" lvl="0" marL="0" marR="0" rtl="0" algn="ctr">
              <a:spcBef>
                <a:spcPts val="0"/>
              </a:spcBef>
              <a:buClr>
                <a:schemeClr val="dk1"/>
              </a:buClr>
              <a:buFont typeface="Calibri"/>
              <a:buNone/>
              <a:defRPr b="0" i="0" sz="4400" u="none" cap="none" strike="noStrike">
                <a:solidFill>
                  <a:schemeClr val="dk1"/>
                </a:solidFill>
                <a:latin typeface="Calibri"/>
                <a:ea typeface="Calibri"/>
                <a:cs typeface="Calibri"/>
                <a:sym typeface="Calibri"/>
              </a:defRPr>
            </a:lvl1pPr>
            <a:lvl2pPr indent="0" lvl="1">
              <a:spcBef>
                <a:spcPts val="0"/>
              </a:spcBef>
              <a:buNone/>
              <a:defRPr sz="1800"/>
            </a:lvl2pPr>
            <a:lvl3pPr indent="0" lvl="2">
              <a:spcBef>
                <a:spcPts val="0"/>
              </a:spcBef>
              <a:buNone/>
              <a:defRPr sz="1800"/>
            </a:lvl3pPr>
            <a:lvl4pPr indent="0" lvl="3">
              <a:spcBef>
                <a:spcPts val="0"/>
              </a:spcBef>
              <a:buNone/>
              <a:defRPr sz="1800"/>
            </a:lvl4pPr>
            <a:lvl5pPr indent="0" lvl="4">
              <a:spcBef>
                <a:spcPts val="0"/>
              </a:spcBef>
              <a:buNone/>
              <a:defRPr sz="1800"/>
            </a:lvl5pPr>
            <a:lvl6pPr indent="0" lvl="5">
              <a:spcBef>
                <a:spcPts val="0"/>
              </a:spcBef>
              <a:buNone/>
              <a:defRPr sz="1800"/>
            </a:lvl6pPr>
            <a:lvl7pPr indent="0" lvl="6">
              <a:spcBef>
                <a:spcPts val="0"/>
              </a:spcBef>
              <a:buNone/>
              <a:defRPr sz="1800"/>
            </a:lvl7pPr>
            <a:lvl8pPr indent="0" lvl="7">
              <a:spcBef>
                <a:spcPts val="0"/>
              </a:spcBef>
              <a:buNone/>
              <a:defRPr sz="1800"/>
            </a:lvl8pPr>
            <a:lvl9pPr indent="0" lvl="8">
              <a:spcBef>
                <a:spcPts val="0"/>
              </a:spcBef>
              <a:buNone/>
              <a:defRPr sz="1800"/>
            </a:lvl9pPr>
          </a:lstStyle>
          <a:p/>
        </p:txBody>
      </p:sp>
      <p:sp>
        <p:nvSpPr>
          <p:cNvPr id="89" name="Shape 89"/>
          <p:cNvSpPr txBox="1"/>
          <p:nvPr>
            <p:ph idx="1" type="body"/>
          </p:nvPr>
        </p:nvSpPr>
        <p:spPr>
          <a:xfrm rot="5400000">
            <a:off x="541337" y="190500"/>
            <a:ext cx="5851525" cy="6019799"/>
          </a:xfrm>
          <a:prstGeom prst="rect">
            <a:avLst/>
          </a:prstGeom>
          <a:noFill/>
          <a:ln>
            <a:noFill/>
          </a:ln>
        </p:spPr>
        <p:txBody>
          <a:bodyPr anchorCtr="0" anchor="t" bIns="91425" lIns="91425" rIns="91425" tIns="91425"/>
          <a:lstStyle>
            <a:lvl1pPr indent="-139700" lvl="0" marL="342900" marR="0" rtl="0" algn="l">
              <a:spcBef>
                <a:spcPts val="640"/>
              </a:spcBef>
              <a:buClr>
                <a:schemeClr val="dk1"/>
              </a:buClr>
              <a:buSzPct val="100000"/>
              <a:buFont typeface="Arial"/>
              <a:buChar char="•"/>
              <a:defRPr b="0" i="0" sz="3200" u="none" cap="none" strike="noStrike">
                <a:solidFill>
                  <a:schemeClr val="dk1"/>
                </a:solidFill>
                <a:latin typeface="Calibri"/>
                <a:ea typeface="Calibri"/>
                <a:cs typeface="Calibri"/>
                <a:sym typeface="Calibri"/>
              </a:defRPr>
            </a:lvl1pPr>
            <a:lvl2pPr indent="-107950" lvl="1" marL="742950" marR="0" rtl="0" algn="l">
              <a:spcBef>
                <a:spcPts val="560"/>
              </a:spcBef>
              <a:buClr>
                <a:schemeClr val="dk1"/>
              </a:buClr>
              <a:buSzPct val="100000"/>
              <a:buFont typeface="Arial"/>
              <a:buChar char="–"/>
              <a:defRPr b="0" i="0" sz="2800" u="none" cap="none" strike="noStrike">
                <a:solidFill>
                  <a:schemeClr val="dk1"/>
                </a:solidFill>
                <a:latin typeface="Calibri"/>
                <a:ea typeface="Calibri"/>
                <a:cs typeface="Calibri"/>
                <a:sym typeface="Calibri"/>
              </a:defRPr>
            </a:lvl2pPr>
            <a:lvl3pPr indent="-76200" lvl="2" marL="1143000" marR="0" rtl="0" algn="l">
              <a:spcBef>
                <a:spcPts val="480"/>
              </a:spcBef>
              <a:buClr>
                <a:schemeClr val="dk1"/>
              </a:buClr>
              <a:buSzPct val="100000"/>
              <a:buFont typeface="Arial"/>
              <a:buChar char="•"/>
              <a:defRPr b="0" i="0" sz="2400" u="none" cap="none" strike="noStrike">
                <a:solidFill>
                  <a:schemeClr val="dk1"/>
                </a:solidFill>
                <a:latin typeface="Calibri"/>
                <a:ea typeface="Calibri"/>
                <a:cs typeface="Calibri"/>
                <a:sym typeface="Calibri"/>
              </a:defRPr>
            </a:lvl3pPr>
            <a:lvl4pPr indent="-101600" lvl="3" marL="16002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4pPr>
            <a:lvl5pPr indent="-101600" lvl="4" marL="20574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5pPr>
            <a:lvl6pPr indent="-101600" lvl="5" marL="25146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6pPr>
            <a:lvl7pPr indent="-101600" lvl="6" marL="29718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7pPr>
            <a:lvl8pPr indent="-101600" lvl="7" marL="34290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8pPr>
            <a:lvl9pPr indent="-101600" lvl="8" marL="38862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9pPr>
          </a:lstStyle>
          <a:p/>
        </p:txBody>
      </p:sp>
      <p:sp>
        <p:nvSpPr>
          <p:cNvPr id="90" name="Shape 90"/>
          <p:cNvSpPr txBox="1"/>
          <p:nvPr>
            <p:ph idx="10" type="dt"/>
          </p:nvPr>
        </p:nvSpPr>
        <p:spPr>
          <a:xfrm>
            <a:off x="457200" y="6356350"/>
            <a:ext cx="2133599" cy="365125"/>
          </a:xfrm>
          <a:prstGeom prst="rect">
            <a:avLst/>
          </a:prstGeom>
          <a:noFill/>
          <a:ln>
            <a:noFill/>
          </a:ln>
        </p:spPr>
        <p:txBody>
          <a:bodyPr anchorCtr="0" anchor="ctr" bIns="91425" lIns="91425" rIns="91425" tIns="91425"/>
          <a:lstStyle>
            <a:lvl1pPr indent="0" lvl="0" marL="0" marR="0" rtl="0" algn="l">
              <a:spcBef>
                <a:spcPts val="0"/>
              </a:spcBef>
              <a:buNone/>
              <a:defRPr sz="1200">
                <a:solidFill>
                  <a:srgbClr val="888888"/>
                </a:solidFill>
                <a:latin typeface="Calibri"/>
                <a:ea typeface="Calibri"/>
                <a:cs typeface="Calibri"/>
                <a:sym typeface="Calibri"/>
              </a:defRPr>
            </a:lvl1pPr>
            <a:lvl2pPr indent="0" lvl="1" marL="457200" marR="0" rtl="0" algn="l">
              <a:spcBef>
                <a:spcPts val="0"/>
              </a:spcBef>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buNone/>
              <a:defRPr b="0" i="0" sz="1800" u="none" cap="none" strike="noStrike">
                <a:solidFill>
                  <a:schemeClr val="dk1"/>
                </a:solidFill>
                <a:latin typeface="Calibri"/>
                <a:ea typeface="Calibri"/>
                <a:cs typeface="Calibri"/>
                <a:sym typeface="Calibri"/>
              </a:defRPr>
            </a:lvl9pPr>
          </a:lstStyle>
          <a:p/>
        </p:txBody>
      </p:sp>
      <p:sp>
        <p:nvSpPr>
          <p:cNvPr id="91" name="Shape 91"/>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ctr">
              <a:spcBef>
                <a:spcPts val="0"/>
              </a:spcBef>
              <a:buNone/>
              <a:defRPr sz="1200">
                <a:solidFill>
                  <a:srgbClr val="888888"/>
                </a:solidFill>
                <a:latin typeface="Calibri"/>
                <a:ea typeface="Calibri"/>
                <a:cs typeface="Calibri"/>
                <a:sym typeface="Calibri"/>
              </a:defRPr>
            </a:lvl1pPr>
            <a:lvl2pPr indent="0" lvl="1" marL="457200" marR="0" rtl="0" algn="l">
              <a:spcBef>
                <a:spcPts val="0"/>
              </a:spcBef>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buNone/>
              <a:defRPr b="0" i="0" sz="1800" u="none" cap="none" strike="noStrike">
                <a:solidFill>
                  <a:schemeClr val="dk1"/>
                </a:solidFill>
                <a:latin typeface="Calibri"/>
                <a:ea typeface="Calibri"/>
                <a:cs typeface="Calibri"/>
                <a:sym typeface="Calibri"/>
              </a:defRPr>
            </a:lvl9pPr>
          </a:lstStyle>
          <a:p/>
        </p:txBody>
      </p:sp>
      <p:sp>
        <p:nvSpPr>
          <p:cNvPr id="92" name="Shape 92"/>
          <p:cNvSpPr txBox="1"/>
          <p:nvPr>
            <p:ph idx="12" type="sldNum"/>
          </p:nvPr>
        </p:nvSpPr>
        <p:spPr>
          <a:xfrm>
            <a:off x="6553200" y="6356350"/>
            <a:ext cx="2133599" cy="365125"/>
          </a:xfrm>
          <a:prstGeom prst="rect">
            <a:avLst/>
          </a:prstGeom>
          <a:noFill/>
          <a:ln>
            <a:noFill/>
          </a:ln>
        </p:spPr>
        <p:txBody>
          <a:bodyPr anchorCtr="0" anchor="ctr" bIns="45700" lIns="91425" rIns="91425" tIns="45700">
            <a:noAutofit/>
          </a:bodyPr>
          <a:lstStyle/>
          <a:p>
            <a:pPr indent="0" lvl="0" marL="0" marR="0" rtl="0" algn="r">
              <a:spcBef>
                <a:spcPts val="0"/>
              </a:spcBef>
              <a:buSzPct val="25000"/>
              <a:buNone/>
            </a:pPr>
            <a:fld id="{00000000-1234-1234-1234-123412341234}" type="slidenum">
              <a:rPr lang="en-GB" sz="1200">
                <a:solidFill>
                  <a:srgbClr val="888888"/>
                </a:solidFill>
                <a:latin typeface="Calibri"/>
                <a:ea typeface="Calibri"/>
                <a:cs typeface="Calibri"/>
                <a:sym typeface="Calibri"/>
              </a:rPr>
              <a:t>‹#›</a:t>
            </a:fld>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9" name="Shape 9"/>
        <p:cNvGrpSpPr/>
        <p:nvPr/>
      </p:nvGrpSpPr>
      <p:grpSpPr>
        <a:xfrm>
          <a:off x="0" y="0"/>
          <a:ext cx="0" cy="0"/>
          <a:chOff x="0" y="0"/>
          <a:chExt cx="0" cy="0"/>
        </a:xfrm>
      </p:grpSpPr>
      <p:sp>
        <p:nvSpPr>
          <p:cNvPr id="10" name="Shape 10"/>
          <p:cNvSpPr txBox="1"/>
          <p:nvPr>
            <p:ph type="title"/>
          </p:nvPr>
        </p:nvSpPr>
        <p:spPr>
          <a:xfrm>
            <a:off x="457200" y="274637"/>
            <a:ext cx="8229600" cy="1143000"/>
          </a:xfrm>
          <a:prstGeom prst="rect">
            <a:avLst/>
          </a:prstGeom>
          <a:noFill/>
          <a:ln>
            <a:noFill/>
          </a:ln>
        </p:spPr>
        <p:txBody>
          <a:bodyPr anchorCtr="0" anchor="ctr" bIns="91425" lIns="91425" rIns="91425" tIns="91425"/>
          <a:lstStyle>
            <a:lvl1pPr indent="0" lvl="0" marL="0" marR="0" rtl="0" algn="ctr">
              <a:spcBef>
                <a:spcPts val="0"/>
              </a:spcBef>
              <a:buClr>
                <a:schemeClr val="dk1"/>
              </a:buClr>
              <a:buFont typeface="Calibri"/>
              <a:buNone/>
              <a:defRPr b="0" i="0" sz="4400" u="none" cap="none" strike="noStrike">
                <a:solidFill>
                  <a:schemeClr val="dk1"/>
                </a:solidFill>
                <a:latin typeface="Calibri"/>
                <a:ea typeface="Calibri"/>
                <a:cs typeface="Calibri"/>
                <a:sym typeface="Calibri"/>
              </a:defRPr>
            </a:lvl1pPr>
            <a:lvl2pPr indent="0" lvl="1">
              <a:spcBef>
                <a:spcPts val="0"/>
              </a:spcBef>
              <a:buNone/>
              <a:defRPr sz="1800"/>
            </a:lvl2pPr>
            <a:lvl3pPr indent="0" lvl="2">
              <a:spcBef>
                <a:spcPts val="0"/>
              </a:spcBef>
              <a:buNone/>
              <a:defRPr sz="1800"/>
            </a:lvl3pPr>
            <a:lvl4pPr indent="0" lvl="3">
              <a:spcBef>
                <a:spcPts val="0"/>
              </a:spcBef>
              <a:buNone/>
              <a:defRPr sz="1800"/>
            </a:lvl4pPr>
            <a:lvl5pPr indent="0" lvl="4">
              <a:spcBef>
                <a:spcPts val="0"/>
              </a:spcBef>
              <a:buNone/>
              <a:defRPr sz="1800"/>
            </a:lvl5pPr>
            <a:lvl6pPr indent="0" lvl="5">
              <a:spcBef>
                <a:spcPts val="0"/>
              </a:spcBef>
              <a:buNone/>
              <a:defRPr sz="1800"/>
            </a:lvl6pPr>
            <a:lvl7pPr indent="0" lvl="6">
              <a:spcBef>
                <a:spcPts val="0"/>
              </a:spcBef>
              <a:buNone/>
              <a:defRPr sz="1800"/>
            </a:lvl7pPr>
            <a:lvl8pPr indent="0" lvl="7">
              <a:spcBef>
                <a:spcPts val="0"/>
              </a:spcBef>
              <a:buNone/>
              <a:defRPr sz="1800"/>
            </a:lvl8pPr>
            <a:lvl9pPr indent="0" lvl="8">
              <a:spcBef>
                <a:spcPts val="0"/>
              </a:spcBef>
              <a:buNone/>
              <a:defRPr sz="1800"/>
            </a:lvl9pPr>
          </a:lstStyle>
          <a:p/>
        </p:txBody>
      </p:sp>
      <p:sp>
        <p:nvSpPr>
          <p:cNvPr id="11" name="Shape 11"/>
          <p:cNvSpPr txBox="1"/>
          <p:nvPr>
            <p:ph idx="1" type="body"/>
          </p:nvPr>
        </p:nvSpPr>
        <p:spPr>
          <a:xfrm>
            <a:off x="457200" y="1600200"/>
            <a:ext cx="8229600" cy="4525963"/>
          </a:xfrm>
          <a:prstGeom prst="rect">
            <a:avLst/>
          </a:prstGeom>
          <a:noFill/>
          <a:ln>
            <a:noFill/>
          </a:ln>
        </p:spPr>
        <p:txBody>
          <a:bodyPr anchorCtr="0" anchor="t" bIns="91425" lIns="91425" rIns="91425" tIns="91425"/>
          <a:lstStyle>
            <a:lvl1pPr indent="-139700" lvl="0" marL="342900" marR="0" rtl="0" algn="l">
              <a:spcBef>
                <a:spcPts val="640"/>
              </a:spcBef>
              <a:buClr>
                <a:schemeClr val="dk1"/>
              </a:buClr>
              <a:buSzPct val="100000"/>
              <a:buFont typeface="Arial"/>
              <a:buChar char="•"/>
              <a:defRPr b="0" i="0" sz="3200" u="none" cap="none" strike="noStrike">
                <a:solidFill>
                  <a:schemeClr val="dk1"/>
                </a:solidFill>
                <a:latin typeface="Calibri"/>
                <a:ea typeface="Calibri"/>
                <a:cs typeface="Calibri"/>
                <a:sym typeface="Calibri"/>
              </a:defRPr>
            </a:lvl1pPr>
            <a:lvl2pPr indent="-107950" lvl="1" marL="742950" marR="0" rtl="0" algn="l">
              <a:spcBef>
                <a:spcPts val="560"/>
              </a:spcBef>
              <a:buClr>
                <a:schemeClr val="dk1"/>
              </a:buClr>
              <a:buSzPct val="100000"/>
              <a:buFont typeface="Arial"/>
              <a:buChar char="–"/>
              <a:defRPr b="0" i="0" sz="2800" u="none" cap="none" strike="noStrike">
                <a:solidFill>
                  <a:schemeClr val="dk1"/>
                </a:solidFill>
                <a:latin typeface="Calibri"/>
                <a:ea typeface="Calibri"/>
                <a:cs typeface="Calibri"/>
                <a:sym typeface="Calibri"/>
              </a:defRPr>
            </a:lvl2pPr>
            <a:lvl3pPr indent="-76200" lvl="2" marL="1143000" marR="0" rtl="0" algn="l">
              <a:spcBef>
                <a:spcPts val="480"/>
              </a:spcBef>
              <a:buClr>
                <a:schemeClr val="dk1"/>
              </a:buClr>
              <a:buSzPct val="100000"/>
              <a:buFont typeface="Arial"/>
              <a:buChar char="•"/>
              <a:defRPr b="0" i="0" sz="2400" u="none" cap="none" strike="noStrike">
                <a:solidFill>
                  <a:schemeClr val="dk1"/>
                </a:solidFill>
                <a:latin typeface="Calibri"/>
                <a:ea typeface="Calibri"/>
                <a:cs typeface="Calibri"/>
                <a:sym typeface="Calibri"/>
              </a:defRPr>
            </a:lvl3pPr>
            <a:lvl4pPr indent="-101600" lvl="3" marL="16002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4pPr>
            <a:lvl5pPr indent="-101600" lvl="4" marL="20574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5pPr>
            <a:lvl6pPr indent="-101600" lvl="5" marL="25146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6pPr>
            <a:lvl7pPr indent="-101600" lvl="6" marL="29718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7pPr>
            <a:lvl8pPr indent="-101600" lvl="7" marL="34290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8pPr>
            <a:lvl9pPr indent="-101600" lvl="8" marL="38862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9pPr>
          </a:lstStyle>
          <a:p/>
        </p:txBody>
      </p:sp>
      <p:sp>
        <p:nvSpPr>
          <p:cNvPr id="12" name="Shape 12"/>
          <p:cNvSpPr txBox="1"/>
          <p:nvPr>
            <p:ph idx="10" type="dt"/>
          </p:nvPr>
        </p:nvSpPr>
        <p:spPr>
          <a:xfrm>
            <a:off x="457200" y="6356350"/>
            <a:ext cx="2133599" cy="365125"/>
          </a:xfrm>
          <a:prstGeom prst="rect">
            <a:avLst/>
          </a:prstGeom>
          <a:noFill/>
          <a:ln>
            <a:noFill/>
          </a:ln>
        </p:spPr>
        <p:txBody>
          <a:bodyPr anchorCtr="0" anchor="ctr" bIns="91425" lIns="91425" rIns="91425" tIns="91425"/>
          <a:lstStyle>
            <a:lvl1pPr indent="0" lvl="0" marL="0" marR="0" rtl="0" algn="l">
              <a:spcBef>
                <a:spcPts val="0"/>
              </a:spcBef>
              <a:buNone/>
              <a:defRPr b="0" i="0" sz="1200" u="none" cap="none" strike="noStrike">
                <a:solidFill>
                  <a:srgbClr val="888888"/>
                </a:solidFill>
                <a:latin typeface="Calibri"/>
                <a:ea typeface="Calibri"/>
                <a:cs typeface="Calibri"/>
                <a:sym typeface="Calibri"/>
              </a:defRPr>
            </a:lvl1pPr>
            <a:lvl2pPr indent="0" lvl="1" marL="457200" marR="0" rtl="0" algn="l">
              <a:spcBef>
                <a:spcPts val="0"/>
              </a:spcBef>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buNone/>
              <a:defRPr b="0" i="0" sz="1800" u="none" cap="none" strike="noStrike">
                <a:solidFill>
                  <a:schemeClr val="dk1"/>
                </a:solidFill>
                <a:latin typeface="Calibri"/>
                <a:ea typeface="Calibri"/>
                <a:cs typeface="Calibri"/>
                <a:sym typeface="Calibri"/>
              </a:defRPr>
            </a:lvl9pPr>
          </a:lstStyle>
          <a:p/>
        </p:txBody>
      </p:sp>
      <p:sp>
        <p:nvSpPr>
          <p:cNvPr id="13" name="Shape 13"/>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ctr">
              <a:spcBef>
                <a:spcPts val="0"/>
              </a:spcBef>
              <a:buNone/>
              <a:defRPr b="0" i="0" sz="1200" u="none" cap="none" strike="noStrike">
                <a:solidFill>
                  <a:srgbClr val="888888"/>
                </a:solidFill>
                <a:latin typeface="Calibri"/>
                <a:ea typeface="Calibri"/>
                <a:cs typeface="Calibri"/>
                <a:sym typeface="Calibri"/>
              </a:defRPr>
            </a:lvl1pPr>
            <a:lvl2pPr indent="0" lvl="1" marL="457200" marR="0" rtl="0" algn="l">
              <a:spcBef>
                <a:spcPts val="0"/>
              </a:spcBef>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buNone/>
              <a:defRPr b="0" i="0" sz="1800" u="none" cap="none" strike="noStrike">
                <a:solidFill>
                  <a:schemeClr val="dk1"/>
                </a:solidFill>
                <a:latin typeface="Calibri"/>
                <a:ea typeface="Calibri"/>
                <a:cs typeface="Calibri"/>
                <a:sym typeface="Calibri"/>
              </a:defRPr>
            </a:lvl9pPr>
          </a:lstStyle>
          <a:p/>
        </p:txBody>
      </p:sp>
      <p:sp>
        <p:nvSpPr>
          <p:cNvPr id="14" name="Shape 14"/>
          <p:cNvSpPr txBox="1"/>
          <p:nvPr>
            <p:ph idx="12" type="sldNum"/>
          </p:nvPr>
        </p:nvSpPr>
        <p:spPr>
          <a:xfrm>
            <a:off x="6553200" y="6356350"/>
            <a:ext cx="2133599" cy="365125"/>
          </a:xfrm>
          <a:prstGeom prst="rect">
            <a:avLst/>
          </a:prstGeom>
          <a:noFill/>
          <a:ln>
            <a:noFill/>
          </a:ln>
        </p:spPr>
        <p:txBody>
          <a:bodyPr anchorCtr="0" anchor="ctr" bIns="45700" lIns="91425" rIns="91425" tIns="45700">
            <a:noAutofit/>
          </a:bodyPr>
          <a:lstStyle/>
          <a:p>
            <a:pPr indent="0" lvl="0" marL="0" marR="0" rtl="0" algn="r">
              <a:spcBef>
                <a:spcPts val="0"/>
              </a:spcBef>
              <a:buSzPct val="25000"/>
              <a:buNone/>
            </a:pPr>
            <a:fld id="{00000000-1234-1234-1234-123412341234}" type="slidenum">
              <a:rPr b="0" i="0" lang="en-GB" sz="1200" u="none" cap="none" strike="noStrike">
                <a:solidFill>
                  <a:srgbClr val="888888"/>
                </a:solidFill>
                <a:latin typeface="Calibri"/>
                <a:ea typeface="Calibri"/>
                <a:cs typeface="Calibri"/>
                <a:sym typeface="Calibri"/>
              </a:rPr>
              <a:t>‹#›</a:t>
            </a:fld>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p:titleStyle>
    <p:body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1" Type="http://schemas.openxmlformats.org/officeDocument/2006/relationships/image" Target="../media/image8.png"/><Relationship Id="rId10" Type="http://schemas.openxmlformats.org/officeDocument/2006/relationships/image" Target="../media/image5.png"/><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png"/><Relationship Id="rId4" Type="http://schemas.openxmlformats.org/officeDocument/2006/relationships/image" Target="../media/image3.png"/><Relationship Id="rId9" Type="http://schemas.openxmlformats.org/officeDocument/2006/relationships/image" Target="../media/image4.png"/><Relationship Id="rId5" Type="http://schemas.openxmlformats.org/officeDocument/2006/relationships/image" Target="../media/image6.png"/><Relationship Id="rId6" Type="http://schemas.openxmlformats.org/officeDocument/2006/relationships/image" Target="../media/image1.png"/><Relationship Id="rId7" Type="http://schemas.openxmlformats.org/officeDocument/2006/relationships/image" Target="../media/image7.png"/><Relationship Id="rId8" Type="http://schemas.openxmlformats.org/officeDocument/2006/relationships/image" Target="../media/image26.png"/></Relationships>
</file>

<file path=ppt/slides/_rels/slide2.xml.rels><?xml version="1.0" encoding="UTF-8" standalone="yes"?><Relationships xmlns="http://schemas.openxmlformats.org/package/2006/relationships"><Relationship Id="rId10" Type="http://schemas.openxmlformats.org/officeDocument/2006/relationships/image" Target="../media/image5.png"/><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2.png"/><Relationship Id="rId4" Type="http://schemas.openxmlformats.org/officeDocument/2006/relationships/image" Target="../media/image3.png"/><Relationship Id="rId9" Type="http://schemas.openxmlformats.org/officeDocument/2006/relationships/image" Target="../media/image4.png"/><Relationship Id="rId5" Type="http://schemas.openxmlformats.org/officeDocument/2006/relationships/image" Target="../media/image6.png"/><Relationship Id="rId6" Type="http://schemas.openxmlformats.org/officeDocument/2006/relationships/image" Target="../media/image1.png"/><Relationship Id="rId7" Type="http://schemas.openxmlformats.org/officeDocument/2006/relationships/image" Target="../media/image7.png"/><Relationship Id="rId8" Type="http://schemas.openxmlformats.org/officeDocument/2006/relationships/image" Target="../media/image26.png"/></Relationships>
</file>

<file path=ppt/slides/_rels/slide3.xml.rels><?xml version="1.0" encoding="UTF-8" standalone="yes"?><Relationships xmlns="http://schemas.openxmlformats.org/package/2006/relationships"><Relationship Id="rId11" Type="http://schemas.openxmlformats.org/officeDocument/2006/relationships/image" Target="../media/image10.png"/><Relationship Id="rId10" Type="http://schemas.openxmlformats.org/officeDocument/2006/relationships/image" Target="../media/image26.png"/><Relationship Id="rId12" Type="http://schemas.openxmlformats.org/officeDocument/2006/relationships/image" Target="../media/image4.png"/><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9.png"/><Relationship Id="rId4" Type="http://schemas.openxmlformats.org/officeDocument/2006/relationships/image" Target="../media/image5.png"/><Relationship Id="rId9" Type="http://schemas.openxmlformats.org/officeDocument/2006/relationships/image" Target="../media/image30.png"/><Relationship Id="rId5" Type="http://schemas.openxmlformats.org/officeDocument/2006/relationships/image" Target="../media/image11.png"/><Relationship Id="rId6" Type="http://schemas.openxmlformats.org/officeDocument/2006/relationships/image" Target="../media/image2.png"/><Relationship Id="rId7" Type="http://schemas.openxmlformats.org/officeDocument/2006/relationships/image" Target="../media/image12.png"/><Relationship Id="rId8" Type="http://schemas.openxmlformats.org/officeDocument/2006/relationships/image" Target="../media/image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13.png"/></Relationships>
</file>

<file path=ppt/slides/_rels/slide5.xml.rels><?xml version="1.0" encoding="UTF-8" standalone="yes"?><Relationships xmlns="http://schemas.openxmlformats.org/package/2006/relationships"><Relationship Id="rId10" Type="http://schemas.openxmlformats.org/officeDocument/2006/relationships/image" Target="../media/image21.png"/><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15.png"/><Relationship Id="rId4" Type="http://schemas.openxmlformats.org/officeDocument/2006/relationships/image" Target="../media/image16.png"/><Relationship Id="rId9" Type="http://schemas.openxmlformats.org/officeDocument/2006/relationships/image" Target="../media/image18.png"/><Relationship Id="rId5" Type="http://schemas.openxmlformats.org/officeDocument/2006/relationships/image" Target="../media/image14.png"/><Relationship Id="rId6" Type="http://schemas.openxmlformats.org/officeDocument/2006/relationships/image" Target="../media/image20.png"/><Relationship Id="rId7" Type="http://schemas.openxmlformats.org/officeDocument/2006/relationships/image" Target="../media/image17.png"/><Relationship Id="rId8" Type="http://schemas.openxmlformats.org/officeDocument/2006/relationships/image" Target="../media/image19.png"/></Relationships>
</file>

<file path=ppt/slides/_rels/slide6.xml.rels><?xml version="1.0" encoding="UTF-8" standalone="yes"?><Relationships xmlns="http://schemas.openxmlformats.org/package/2006/relationships"><Relationship Id="rId10" Type="http://schemas.openxmlformats.org/officeDocument/2006/relationships/image" Target="../media/image29.png"/><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22.png"/><Relationship Id="rId4" Type="http://schemas.openxmlformats.org/officeDocument/2006/relationships/image" Target="../media/image27.png"/><Relationship Id="rId9" Type="http://schemas.openxmlformats.org/officeDocument/2006/relationships/image" Target="../media/image28.png"/><Relationship Id="rId5" Type="http://schemas.openxmlformats.org/officeDocument/2006/relationships/image" Target="../media/image38.png"/><Relationship Id="rId6" Type="http://schemas.openxmlformats.org/officeDocument/2006/relationships/image" Target="../media/image25.png"/><Relationship Id="rId7" Type="http://schemas.openxmlformats.org/officeDocument/2006/relationships/image" Target="../media/image23.png"/><Relationship Id="rId8" Type="http://schemas.openxmlformats.org/officeDocument/2006/relationships/image" Target="../media/image24.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1" Type="http://schemas.openxmlformats.org/officeDocument/2006/relationships/image" Target="../media/image29.png"/><Relationship Id="rId10" Type="http://schemas.openxmlformats.org/officeDocument/2006/relationships/image" Target="../media/image28.png"/><Relationship Id="rId1" Type="http://schemas.openxmlformats.org/officeDocument/2006/relationships/slideLayout" Target="../slideLayouts/slideLayout4.xml"/><Relationship Id="rId2" Type="http://schemas.openxmlformats.org/officeDocument/2006/relationships/notesSlide" Target="../notesSlides/notesSlide8.xml"/><Relationship Id="rId3" Type="http://schemas.openxmlformats.org/officeDocument/2006/relationships/image" Target="../media/image33.jpg"/><Relationship Id="rId4" Type="http://schemas.openxmlformats.org/officeDocument/2006/relationships/image" Target="../media/image22.png"/><Relationship Id="rId9" Type="http://schemas.openxmlformats.org/officeDocument/2006/relationships/image" Target="../media/image24.png"/><Relationship Id="rId5" Type="http://schemas.openxmlformats.org/officeDocument/2006/relationships/image" Target="../media/image27.png"/><Relationship Id="rId6" Type="http://schemas.openxmlformats.org/officeDocument/2006/relationships/image" Target="../media/image38.png"/><Relationship Id="rId7" Type="http://schemas.openxmlformats.org/officeDocument/2006/relationships/image" Target="../media/image25.png"/><Relationship Id="rId8" Type="http://schemas.openxmlformats.org/officeDocument/2006/relationships/image" Target="../media/image23.png"/></Relationships>
</file>

<file path=ppt/slides/_rels/slide9.xml.rels><?xml version="1.0" encoding="UTF-8" standalone="yes"?><Relationships xmlns="http://schemas.openxmlformats.org/package/2006/relationships"><Relationship Id="rId10" Type="http://schemas.openxmlformats.org/officeDocument/2006/relationships/image" Target="../media/image29.png"/><Relationship Id="rId1" Type="http://schemas.openxmlformats.org/officeDocument/2006/relationships/slideLayout" Target="../slideLayouts/slideLayout4.xml"/><Relationship Id="rId2" Type="http://schemas.openxmlformats.org/officeDocument/2006/relationships/notesSlide" Target="../notesSlides/notesSlide9.xml"/><Relationship Id="rId3" Type="http://schemas.openxmlformats.org/officeDocument/2006/relationships/image" Target="../media/image22.png"/><Relationship Id="rId4" Type="http://schemas.openxmlformats.org/officeDocument/2006/relationships/image" Target="../media/image27.png"/><Relationship Id="rId9" Type="http://schemas.openxmlformats.org/officeDocument/2006/relationships/image" Target="../media/image28.png"/><Relationship Id="rId5" Type="http://schemas.openxmlformats.org/officeDocument/2006/relationships/image" Target="../media/image38.png"/><Relationship Id="rId6" Type="http://schemas.openxmlformats.org/officeDocument/2006/relationships/image" Target="../media/image25.png"/><Relationship Id="rId7" Type="http://schemas.openxmlformats.org/officeDocument/2006/relationships/image" Target="../media/image23.png"/><Relationship Id="rId8" Type="http://schemas.openxmlformats.org/officeDocument/2006/relationships/image" Target="../media/image24.png"/></Relationships>
</file>

<file path=ppt/slides/_rels/slide10.xml.rels><?xml version="1.0" encoding="UTF-8" standalone="yes"?><Relationships xmlns="http://schemas.openxmlformats.org/package/2006/relationships"><Relationship Id="rId10" Type="http://schemas.openxmlformats.org/officeDocument/2006/relationships/image" Target="../media/image29.png"/><Relationship Id="rId1" Type="http://schemas.openxmlformats.org/officeDocument/2006/relationships/slideLayout" Target="../slideLayouts/slideLayout4.xml"/><Relationship Id="rId2" Type="http://schemas.openxmlformats.org/officeDocument/2006/relationships/notesSlide" Target="../notesSlides/notesSlide10.xml"/><Relationship Id="rId3" Type="http://schemas.openxmlformats.org/officeDocument/2006/relationships/image" Target="../media/image22.png"/><Relationship Id="rId4" Type="http://schemas.openxmlformats.org/officeDocument/2006/relationships/image" Target="../media/image27.png"/><Relationship Id="rId9" Type="http://schemas.openxmlformats.org/officeDocument/2006/relationships/image" Target="../media/image28.png"/><Relationship Id="rId5" Type="http://schemas.openxmlformats.org/officeDocument/2006/relationships/image" Target="../media/image38.png"/><Relationship Id="rId6" Type="http://schemas.openxmlformats.org/officeDocument/2006/relationships/image" Target="../media/image25.png"/><Relationship Id="rId7" Type="http://schemas.openxmlformats.org/officeDocument/2006/relationships/image" Target="../media/image23.png"/><Relationship Id="rId8" Type="http://schemas.openxmlformats.org/officeDocument/2006/relationships/image" Target="../media/image24.png"/></Relationships>
</file>

<file path=ppt/slides/_rels/slide11.xml.rels><?xml version="1.0" encoding="UTF-8" standalone="yes"?><Relationships xmlns="http://schemas.openxmlformats.org/package/2006/relationships"><Relationship Id="rId11" Type="http://schemas.openxmlformats.org/officeDocument/2006/relationships/image" Target="../media/image29.png"/><Relationship Id="rId10" Type="http://schemas.openxmlformats.org/officeDocument/2006/relationships/image" Target="../media/image28.png"/><Relationship Id="rId1" Type="http://schemas.openxmlformats.org/officeDocument/2006/relationships/slideLayout" Target="../slideLayouts/slideLayout4.xml"/><Relationship Id="rId2" Type="http://schemas.openxmlformats.org/officeDocument/2006/relationships/notesSlide" Target="../notesSlides/notesSlide11.xml"/><Relationship Id="rId3" Type="http://schemas.openxmlformats.org/officeDocument/2006/relationships/image" Target="../media/image32.png"/><Relationship Id="rId4" Type="http://schemas.openxmlformats.org/officeDocument/2006/relationships/image" Target="../media/image22.png"/><Relationship Id="rId9" Type="http://schemas.openxmlformats.org/officeDocument/2006/relationships/image" Target="../media/image24.png"/><Relationship Id="rId5" Type="http://schemas.openxmlformats.org/officeDocument/2006/relationships/image" Target="../media/image27.png"/><Relationship Id="rId6" Type="http://schemas.openxmlformats.org/officeDocument/2006/relationships/image" Target="../media/image38.png"/><Relationship Id="rId7" Type="http://schemas.openxmlformats.org/officeDocument/2006/relationships/image" Target="../media/image25.png"/><Relationship Id="rId8" Type="http://schemas.openxmlformats.org/officeDocument/2006/relationships/image" Target="../media/image23.png"/></Relationships>
</file>

<file path=ppt/slides/_rels/slide12.xml.rels><?xml version="1.0" encoding="UTF-8" standalone="yes"?><Relationships xmlns="http://schemas.openxmlformats.org/package/2006/relationships"><Relationship Id="rId10" Type="http://schemas.openxmlformats.org/officeDocument/2006/relationships/image" Target="../media/image29.png"/><Relationship Id="rId1" Type="http://schemas.openxmlformats.org/officeDocument/2006/relationships/slideLayout" Target="../slideLayouts/slideLayout4.xml"/><Relationship Id="rId2" Type="http://schemas.openxmlformats.org/officeDocument/2006/relationships/notesSlide" Target="../notesSlides/notesSlide12.xml"/><Relationship Id="rId3" Type="http://schemas.openxmlformats.org/officeDocument/2006/relationships/image" Target="../media/image22.png"/><Relationship Id="rId4" Type="http://schemas.openxmlformats.org/officeDocument/2006/relationships/image" Target="../media/image27.png"/><Relationship Id="rId9" Type="http://schemas.openxmlformats.org/officeDocument/2006/relationships/image" Target="../media/image28.png"/><Relationship Id="rId5" Type="http://schemas.openxmlformats.org/officeDocument/2006/relationships/image" Target="../media/image38.png"/><Relationship Id="rId6" Type="http://schemas.openxmlformats.org/officeDocument/2006/relationships/image" Target="../media/image25.png"/><Relationship Id="rId7" Type="http://schemas.openxmlformats.org/officeDocument/2006/relationships/image" Target="../media/image23.png"/><Relationship Id="rId8" Type="http://schemas.openxmlformats.org/officeDocument/2006/relationships/image" Target="../media/image24.png"/></Relationships>
</file>

<file path=ppt/slides/_rels/slide13.xml.rels><?xml version="1.0" encoding="UTF-8" standalone="yes"?><Relationships xmlns="http://schemas.openxmlformats.org/package/2006/relationships"><Relationship Id="rId11" Type="http://schemas.openxmlformats.org/officeDocument/2006/relationships/image" Target="../media/image29.png"/><Relationship Id="rId10" Type="http://schemas.openxmlformats.org/officeDocument/2006/relationships/image" Target="../media/image28.png"/><Relationship Id="rId1" Type="http://schemas.openxmlformats.org/officeDocument/2006/relationships/slideLayout" Target="../slideLayouts/slideLayout4.xml"/><Relationship Id="rId2" Type="http://schemas.openxmlformats.org/officeDocument/2006/relationships/notesSlide" Target="../notesSlides/notesSlide13.xml"/><Relationship Id="rId3" Type="http://schemas.openxmlformats.org/officeDocument/2006/relationships/image" Target="../media/image31.png"/><Relationship Id="rId4" Type="http://schemas.openxmlformats.org/officeDocument/2006/relationships/image" Target="../media/image22.png"/><Relationship Id="rId9" Type="http://schemas.openxmlformats.org/officeDocument/2006/relationships/image" Target="../media/image24.png"/><Relationship Id="rId5" Type="http://schemas.openxmlformats.org/officeDocument/2006/relationships/image" Target="../media/image27.png"/><Relationship Id="rId6" Type="http://schemas.openxmlformats.org/officeDocument/2006/relationships/image" Target="../media/image38.png"/><Relationship Id="rId7" Type="http://schemas.openxmlformats.org/officeDocument/2006/relationships/image" Target="../media/image25.png"/><Relationship Id="rId8" Type="http://schemas.openxmlformats.org/officeDocument/2006/relationships/image" Target="../media/image23.png"/></Relationships>
</file>

<file path=ppt/slides/_rels/slide14.xml.rels><?xml version="1.0" encoding="UTF-8" standalone="yes"?><Relationships xmlns="http://schemas.openxmlformats.org/package/2006/relationships"><Relationship Id="rId11" Type="http://schemas.openxmlformats.org/officeDocument/2006/relationships/image" Target="../media/image48.png"/><Relationship Id="rId10" Type="http://schemas.openxmlformats.org/officeDocument/2006/relationships/image" Target="../media/image41.png"/><Relationship Id="rId13" Type="http://schemas.openxmlformats.org/officeDocument/2006/relationships/image" Target="../media/image47.png"/><Relationship Id="rId12" Type="http://schemas.openxmlformats.org/officeDocument/2006/relationships/image" Target="../media/image42.png"/><Relationship Id="rId1" Type="http://schemas.openxmlformats.org/officeDocument/2006/relationships/slideLayout" Target="../slideLayouts/slideLayout5.xml"/><Relationship Id="rId2" Type="http://schemas.openxmlformats.org/officeDocument/2006/relationships/notesSlide" Target="../notesSlides/notesSlide14.xml"/><Relationship Id="rId3" Type="http://schemas.openxmlformats.org/officeDocument/2006/relationships/image" Target="../media/image37.png"/><Relationship Id="rId4" Type="http://schemas.openxmlformats.org/officeDocument/2006/relationships/image" Target="../media/image34.png"/><Relationship Id="rId9" Type="http://schemas.openxmlformats.org/officeDocument/2006/relationships/image" Target="../media/image43.png"/><Relationship Id="rId14" Type="http://schemas.openxmlformats.org/officeDocument/2006/relationships/image" Target="../media/image49.png"/><Relationship Id="rId5" Type="http://schemas.openxmlformats.org/officeDocument/2006/relationships/image" Target="../media/image35.png"/><Relationship Id="rId6" Type="http://schemas.openxmlformats.org/officeDocument/2006/relationships/image" Target="../media/image36.png"/><Relationship Id="rId7" Type="http://schemas.openxmlformats.org/officeDocument/2006/relationships/image" Target="../media/image39.png"/><Relationship Id="rId8" Type="http://schemas.openxmlformats.org/officeDocument/2006/relationships/image" Target="../media/image40.png"/></Relationships>
</file>

<file path=ppt/slides/_rels/slide15.xml.rels><?xml version="1.0" encoding="UTF-8" standalone="yes"?><Relationships xmlns="http://schemas.openxmlformats.org/package/2006/relationships"><Relationship Id="rId11" Type="http://schemas.openxmlformats.org/officeDocument/2006/relationships/image" Target="../media/image29.png"/><Relationship Id="rId10" Type="http://schemas.openxmlformats.org/officeDocument/2006/relationships/image" Target="../media/image28.png"/><Relationship Id="rId1" Type="http://schemas.openxmlformats.org/officeDocument/2006/relationships/slideLayout" Target="../slideLayouts/slideLayout4.xml"/><Relationship Id="rId2" Type="http://schemas.openxmlformats.org/officeDocument/2006/relationships/notesSlide" Target="../notesSlides/notesSlide15.xml"/><Relationship Id="rId3" Type="http://schemas.openxmlformats.org/officeDocument/2006/relationships/image" Target="../media/image45.png"/><Relationship Id="rId4" Type="http://schemas.openxmlformats.org/officeDocument/2006/relationships/image" Target="../media/image22.png"/><Relationship Id="rId9" Type="http://schemas.openxmlformats.org/officeDocument/2006/relationships/image" Target="../media/image24.png"/><Relationship Id="rId5" Type="http://schemas.openxmlformats.org/officeDocument/2006/relationships/image" Target="../media/image27.png"/><Relationship Id="rId6" Type="http://schemas.openxmlformats.org/officeDocument/2006/relationships/image" Target="../media/image38.png"/><Relationship Id="rId7" Type="http://schemas.openxmlformats.org/officeDocument/2006/relationships/image" Target="../media/image25.png"/><Relationship Id="rId8" Type="http://schemas.openxmlformats.org/officeDocument/2006/relationships/image" Target="../media/image23.png"/></Relationships>
</file>

<file path=ppt/slides/_rels/slide16.xml.rels><?xml version="1.0" encoding="UTF-8" standalone="yes"?><Relationships xmlns="http://schemas.openxmlformats.org/package/2006/relationships"><Relationship Id="rId11" Type="http://schemas.openxmlformats.org/officeDocument/2006/relationships/image" Target="../media/image28.png"/><Relationship Id="rId10" Type="http://schemas.openxmlformats.org/officeDocument/2006/relationships/image" Target="../media/image24.png"/><Relationship Id="rId12" Type="http://schemas.openxmlformats.org/officeDocument/2006/relationships/image" Target="../media/image29.png"/><Relationship Id="rId1" Type="http://schemas.openxmlformats.org/officeDocument/2006/relationships/slideLayout" Target="../slideLayouts/slideLayout4.xml"/><Relationship Id="rId2" Type="http://schemas.openxmlformats.org/officeDocument/2006/relationships/notesSlide" Target="../notesSlides/notesSlide16.xml"/><Relationship Id="rId3" Type="http://schemas.openxmlformats.org/officeDocument/2006/relationships/image" Target="../media/image44.png"/><Relationship Id="rId4" Type="http://schemas.openxmlformats.org/officeDocument/2006/relationships/image" Target="../media/image46.png"/><Relationship Id="rId9" Type="http://schemas.openxmlformats.org/officeDocument/2006/relationships/image" Target="../media/image23.png"/><Relationship Id="rId5" Type="http://schemas.openxmlformats.org/officeDocument/2006/relationships/image" Target="../media/image22.png"/><Relationship Id="rId6" Type="http://schemas.openxmlformats.org/officeDocument/2006/relationships/image" Target="../media/image27.png"/><Relationship Id="rId7" Type="http://schemas.openxmlformats.org/officeDocument/2006/relationships/image" Target="../media/image38.png"/><Relationship Id="rId8" Type="http://schemas.openxmlformats.org/officeDocument/2006/relationships/image" Target="../media/image25.png"/></Relationships>
</file>

<file path=ppt/slides/_rels/slide17.xml.rels><?xml version="1.0" encoding="UTF-8" standalone="yes"?><Relationships xmlns="http://schemas.openxmlformats.org/package/2006/relationships"><Relationship Id="rId10" Type="http://schemas.openxmlformats.org/officeDocument/2006/relationships/image" Target="../media/image29.png"/><Relationship Id="rId1" Type="http://schemas.openxmlformats.org/officeDocument/2006/relationships/slideLayout" Target="../slideLayouts/slideLayout4.xml"/><Relationship Id="rId2" Type="http://schemas.openxmlformats.org/officeDocument/2006/relationships/notesSlide" Target="../notesSlides/notesSlide17.xml"/><Relationship Id="rId3" Type="http://schemas.openxmlformats.org/officeDocument/2006/relationships/image" Target="../media/image22.png"/><Relationship Id="rId4" Type="http://schemas.openxmlformats.org/officeDocument/2006/relationships/image" Target="../media/image27.png"/><Relationship Id="rId9" Type="http://schemas.openxmlformats.org/officeDocument/2006/relationships/image" Target="../media/image28.png"/><Relationship Id="rId5" Type="http://schemas.openxmlformats.org/officeDocument/2006/relationships/image" Target="../media/image38.png"/><Relationship Id="rId6" Type="http://schemas.openxmlformats.org/officeDocument/2006/relationships/image" Target="../media/image25.png"/><Relationship Id="rId7" Type="http://schemas.openxmlformats.org/officeDocument/2006/relationships/image" Target="../media/image23.png"/><Relationship Id="rId8" Type="http://schemas.openxmlformats.org/officeDocument/2006/relationships/image" Target="../media/image24.png"/></Relationships>
</file>

<file path=ppt/slides/_rels/slide18.xml.rels><?xml version="1.0" encoding="UTF-8" standalone="yes"?><Relationships xmlns="http://schemas.openxmlformats.org/package/2006/relationships"><Relationship Id="rId10" Type="http://schemas.openxmlformats.org/officeDocument/2006/relationships/image" Target="../media/image29.png"/><Relationship Id="rId1" Type="http://schemas.openxmlformats.org/officeDocument/2006/relationships/slideLayout" Target="../slideLayouts/slideLayout4.xml"/><Relationship Id="rId2" Type="http://schemas.openxmlformats.org/officeDocument/2006/relationships/notesSlide" Target="../notesSlides/notesSlide18.xml"/><Relationship Id="rId3" Type="http://schemas.openxmlformats.org/officeDocument/2006/relationships/image" Target="../media/image22.png"/><Relationship Id="rId4" Type="http://schemas.openxmlformats.org/officeDocument/2006/relationships/image" Target="../media/image27.png"/><Relationship Id="rId9" Type="http://schemas.openxmlformats.org/officeDocument/2006/relationships/image" Target="../media/image28.png"/><Relationship Id="rId5" Type="http://schemas.openxmlformats.org/officeDocument/2006/relationships/image" Target="../media/image38.png"/><Relationship Id="rId6" Type="http://schemas.openxmlformats.org/officeDocument/2006/relationships/image" Target="../media/image25.png"/><Relationship Id="rId7" Type="http://schemas.openxmlformats.org/officeDocument/2006/relationships/image" Target="../media/image23.png"/><Relationship Id="rId8" Type="http://schemas.openxmlformats.org/officeDocument/2006/relationships/image" Target="../media/image24.png"/></Relationships>
</file>

<file path=ppt/slides/_rels/slide19.xml.rels><?xml version="1.0" encoding="UTF-8" standalone="yes"?><Relationships xmlns="http://schemas.openxmlformats.org/package/2006/relationships"><Relationship Id="rId10" Type="http://schemas.openxmlformats.org/officeDocument/2006/relationships/image" Target="../media/image29.png"/><Relationship Id="rId1" Type="http://schemas.openxmlformats.org/officeDocument/2006/relationships/slideLayout" Target="../slideLayouts/slideLayout3.xml"/><Relationship Id="rId2" Type="http://schemas.openxmlformats.org/officeDocument/2006/relationships/notesSlide" Target="../notesSlides/notesSlide19.xml"/><Relationship Id="rId3" Type="http://schemas.openxmlformats.org/officeDocument/2006/relationships/image" Target="../media/image22.png"/><Relationship Id="rId4" Type="http://schemas.openxmlformats.org/officeDocument/2006/relationships/image" Target="../media/image27.png"/><Relationship Id="rId9" Type="http://schemas.openxmlformats.org/officeDocument/2006/relationships/image" Target="../media/image28.png"/><Relationship Id="rId5" Type="http://schemas.openxmlformats.org/officeDocument/2006/relationships/image" Target="../media/image38.png"/><Relationship Id="rId6" Type="http://schemas.openxmlformats.org/officeDocument/2006/relationships/image" Target="../media/image25.png"/><Relationship Id="rId7" Type="http://schemas.openxmlformats.org/officeDocument/2006/relationships/image" Target="../media/image23.png"/><Relationship Id="rId8" Type="http://schemas.openxmlformats.org/officeDocument/2006/relationships/image" Target="../media/image24.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 Id="rId3" Type="http://schemas.openxmlformats.org/officeDocument/2006/relationships/image" Target="../media/image50.png"/><Relationship Id="rId4" Type="http://schemas.openxmlformats.org/officeDocument/2006/relationships/image" Target="../media/image51.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 Id="rId3" Type="http://schemas.openxmlformats.org/officeDocument/2006/relationships/image" Target="../media/image52.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 Id="rId3" Type="http://schemas.openxmlformats.org/officeDocument/2006/relationships/image" Target="../media/image60.png"/><Relationship Id="rId4" Type="http://schemas.openxmlformats.org/officeDocument/2006/relationships/image" Target="../media/image51.png"/></Relationships>
</file>

<file path=ppt/slides/_rels/slide23.xml.rels><?xml version="1.0" encoding="UTF-8" standalone="yes"?><Relationships xmlns="http://schemas.openxmlformats.org/package/2006/relationships"><Relationship Id="rId10" Type="http://schemas.openxmlformats.org/officeDocument/2006/relationships/image" Target="../media/image29.png"/><Relationship Id="rId1" Type="http://schemas.openxmlformats.org/officeDocument/2006/relationships/slideLayout" Target="../slideLayouts/slideLayout3.xml"/><Relationship Id="rId2" Type="http://schemas.openxmlformats.org/officeDocument/2006/relationships/notesSlide" Target="../notesSlides/notesSlide23.xml"/><Relationship Id="rId3" Type="http://schemas.openxmlformats.org/officeDocument/2006/relationships/image" Target="../media/image22.png"/><Relationship Id="rId4" Type="http://schemas.openxmlformats.org/officeDocument/2006/relationships/image" Target="../media/image27.png"/><Relationship Id="rId9" Type="http://schemas.openxmlformats.org/officeDocument/2006/relationships/image" Target="../media/image28.png"/><Relationship Id="rId5" Type="http://schemas.openxmlformats.org/officeDocument/2006/relationships/image" Target="../media/image38.png"/><Relationship Id="rId6" Type="http://schemas.openxmlformats.org/officeDocument/2006/relationships/image" Target="../media/image25.png"/><Relationship Id="rId7" Type="http://schemas.openxmlformats.org/officeDocument/2006/relationships/image" Target="../media/image23.png"/><Relationship Id="rId8" Type="http://schemas.openxmlformats.org/officeDocument/2006/relationships/image" Target="../media/image24.png"/></Relationships>
</file>

<file path=ppt/slides/_rels/slide24.xml.rels><?xml version="1.0" encoding="UTF-8" standalone="yes"?><Relationships xmlns="http://schemas.openxmlformats.org/package/2006/relationships"><Relationship Id="rId10" Type="http://schemas.openxmlformats.org/officeDocument/2006/relationships/image" Target="../media/image54.png"/><Relationship Id="rId1" Type="http://schemas.openxmlformats.org/officeDocument/2006/relationships/slideLayout" Target="../slideLayouts/slideLayout3.xml"/><Relationship Id="rId2" Type="http://schemas.openxmlformats.org/officeDocument/2006/relationships/notesSlide" Target="../notesSlides/notesSlide24.xml"/><Relationship Id="rId3" Type="http://schemas.openxmlformats.org/officeDocument/2006/relationships/image" Target="../media/image59.png"/><Relationship Id="rId4" Type="http://schemas.openxmlformats.org/officeDocument/2006/relationships/image" Target="../media/image53.png"/><Relationship Id="rId9" Type="http://schemas.openxmlformats.org/officeDocument/2006/relationships/image" Target="../media/image61.png"/><Relationship Id="rId5" Type="http://schemas.openxmlformats.org/officeDocument/2006/relationships/image" Target="../media/image56.png"/><Relationship Id="rId6" Type="http://schemas.openxmlformats.org/officeDocument/2006/relationships/image" Target="../media/image58.png"/><Relationship Id="rId7" Type="http://schemas.openxmlformats.org/officeDocument/2006/relationships/image" Target="../media/image55.png"/><Relationship Id="rId8" Type="http://schemas.openxmlformats.org/officeDocument/2006/relationships/image" Target="../media/image57.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1" Type="http://schemas.openxmlformats.org/officeDocument/2006/relationships/image" Target="../media/image8.png"/><Relationship Id="rId10" Type="http://schemas.openxmlformats.org/officeDocument/2006/relationships/image" Target="../media/image5.png"/><Relationship Id="rId1" Type="http://schemas.openxmlformats.org/officeDocument/2006/relationships/slideLayout" Target="../slideLayouts/slideLayout1.xml"/><Relationship Id="rId2" Type="http://schemas.openxmlformats.org/officeDocument/2006/relationships/notesSlide" Target="../notesSlides/notesSlide26.xml"/><Relationship Id="rId3" Type="http://schemas.openxmlformats.org/officeDocument/2006/relationships/image" Target="../media/image2.png"/><Relationship Id="rId4" Type="http://schemas.openxmlformats.org/officeDocument/2006/relationships/image" Target="../media/image3.png"/><Relationship Id="rId9" Type="http://schemas.openxmlformats.org/officeDocument/2006/relationships/image" Target="../media/image4.png"/><Relationship Id="rId5" Type="http://schemas.openxmlformats.org/officeDocument/2006/relationships/image" Target="../media/image6.png"/><Relationship Id="rId6" Type="http://schemas.openxmlformats.org/officeDocument/2006/relationships/image" Target="../media/image1.png"/><Relationship Id="rId7" Type="http://schemas.openxmlformats.org/officeDocument/2006/relationships/image" Target="../media/image7.png"/><Relationship Id="rId8" Type="http://schemas.openxmlformats.org/officeDocument/2006/relationships/image" Target="../media/image26.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 Id="rId3" Type="http://schemas.openxmlformats.org/officeDocument/2006/relationships/image" Target="../media/image50.png"/><Relationship Id="rId4" Type="http://schemas.openxmlformats.org/officeDocument/2006/relationships/image" Target="../media/image51.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9.xml"/><Relationship Id="rId3" Type="http://schemas.openxmlformats.org/officeDocument/2006/relationships/image" Target="../media/image52.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0.xml"/><Relationship Id="rId3" Type="http://schemas.openxmlformats.org/officeDocument/2006/relationships/image" Target="../media/image60.png"/><Relationship Id="rId4" Type="http://schemas.openxmlformats.org/officeDocument/2006/relationships/image" Target="../media/image51.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97" name="Shape 97"/>
        <p:cNvGrpSpPr/>
        <p:nvPr/>
      </p:nvGrpSpPr>
      <p:grpSpPr>
        <a:xfrm>
          <a:off x="0" y="0"/>
          <a:ext cx="0" cy="0"/>
          <a:chOff x="0" y="0"/>
          <a:chExt cx="0" cy="0"/>
        </a:xfrm>
      </p:grpSpPr>
      <p:grpSp>
        <p:nvGrpSpPr>
          <p:cNvPr id="98" name="Shape 98"/>
          <p:cNvGrpSpPr/>
          <p:nvPr/>
        </p:nvGrpSpPr>
        <p:grpSpPr>
          <a:xfrm>
            <a:off x="2555775" y="1686634"/>
            <a:ext cx="4074111" cy="3924376"/>
            <a:chOff x="2411758" y="1880767"/>
            <a:chExt cx="4074111" cy="3924376"/>
          </a:xfrm>
        </p:grpSpPr>
        <p:sp>
          <p:nvSpPr>
            <p:cNvPr id="99" name="Shape 99"/>
            <p:cNvSpPr/>
            <p:nvPr/>
          </p:nvSpPr>
          <p:spPr>
            <a:xfrm>
              <a:off x="3060856" y="2420767"/>
              <a:ext cx="2808311" cy="2736303"/>
            </a:xfrm>
            <a:prstGeom prst="ellipse">
              <a:avLst/>
            </a:prstGeom>
            <a:noFill/>
            <a:ln cap="flat" cmpd="sng" w="142875">
              <a:solidFill>
                <a:srgbClr val="92D050">
                  <a:alpha val="20784"/>
                </a:srgbClr>
              </a:solidFill>
              <a:prstDash val="solid"/>
              <a:round/>
              <a:headEnd len="med" w="med" type="none"/>
              <a:tailEnd len="med" w="med" type="none"/>
            </a:ln>
          </p:spPr>
          <p:txBody>
            <a:bodyPr anchorCtr="0" anchor="ctr" bIns="45700" lIns="91425" rIns="91425" tIns="45700">
              <a:noAutofit/>
            </a:bodyPr>
            <a:lstStyle/>
            <a:p>
              <a:pPr indent="0" lvl="0" marL="0" marR="0" rtl="0" algn="ctr">
                <a:spcBef>
                  <a:spcPts val="0"/>
                </a:spcBef>
                <a:buNone/>
              </a:pPr>
              <a:r>
                <a:t/>
              </a:r>
              <a:endParaRPr b="0" i="0" sz="1800" u="none" cap="none" strike="noStrike">
                <a:solidFill>
                  <a:schemeClr val="lt1"/>
                </a:solidFill>
                <a:latin typeface="Calibri"/>
                <a:ea typeface="Calibri"/>
                <a:cs typeface="Calibri"/>
                <a:sym typeface="Calibri"/>
              </a:endParaRPr>
            </a:p>
          </p:txBody>
        </p:sp>
        <p:pic>
          <p:nvPicPr>
            <p:cNvPr id="100" name="Shape 100"/>
            <p:cNvPicPr preferRelativeResize="0"/>
            <p:nvPr/>
          </p:nvPicPr>
          <p:blipFill rotWithShape="1">
            <a:blip r:embed="rId3">
              <a:alphaModFix/>
            </a:blip>
            <a:srcRect b="0" l="0" r="0" t="0"/>
            <a:stretch/>
          </p:blipFill>
          <p:spPr>
            <a:xfrm>
              <a:off x="3959355" y="4725144"/>
              <a:ext cx="1118735" cy="1080000"/>
            </a:xfrm>
            <a:prstGeom prst="rect">
              <a:avLst/>
            </a:prstGeom>
            <a:noFill/>
            <a:ln>
              <a:noFill/>
            </a:ln>
          </p:spPr>
        </p:pic>
        <p:pic>
          <p:nvPicPr>
            <p:cNvPr id="101" name="Shape 101"/>
            <p:cNvPicPr preferRelativeResize="0"/>
            <p:nvPr/>
          </p:nvPicPr>
          <p:blipFill rotWithShape="1">
            <a:blip r:embed="rId4">
              <a:alphaModFix/>
            </a:blip>
            <a:srcRect b="0" l="0" r="0" t="0"/>
            <a:stretch/>
          </p:blipFill>
          <p:spPr>
            <a:xfrm>
              <a:off x="2411758" y="2852935"/>
              <a:ext cx="1135951" cy="1080000"/>
            </a:xfrm>
            <a:prstGeom prst="rect">
              <a:avLst/>
            </a:prstGeom>
            <a:noFill/>
            <a:ln>
              <a:noFill/>
            </a:ln>
          </p:spPr>
        </p:pic>
        <p:pic>
          <p:nvPicPr>
            <p:cNvPr id="102" name="Shape 102"/>
            <p:cNvPicPr preferRelativeResize="0"/>
            <p:nvPr/>
          </p:nvPicPr>
          <p:blipFill rotWithShape="1">
            <a:blip r:embed="rId5">
              <a:alphaModFix/>
            </a:blip>
            <a:srcRect b="0" l="0" r="0" t="0"/>
            <a:stretch/>
          </p:blipFill>
          <p:spPr>
            <a:xfrm>
              <a:off x="3866614" y="3136811"/>
              <a:ext cx="1152000" cy="1152000"/>
            </a:xfrm>
            <a:prstGeom prst="rect">
              <a:avLst/>
            </a:prstGeom>
            <a:noFill/>
            <a:ln>
              <a:noFill/>
            </a:ln>
          </p:spPr>
        </p:pic>
        <p:pic>
          <p:nvPicPr>
            <p:cNvPr id="103" name="Shape 103"/>
            <p:cNvPicPr preferRelativeResize="0"/>
            <p:nvPr/>
          </p:nvPicPr>
          <p:blipFill rotWithShape="1">
            <a:blip r:embed="rId6">
              <a:alphaModFix/>
            </a:blip>
            <a:srcRect b="0" l="0" r="0" t="0"/>
            <a:stretch/>
          </p:blipFill>
          <p:spPr>
            <a:xfrm>
              <a:off x="4518723" y="1951198"/>
              <a:ext cx="886545" cy="1080000"/>
            </a:xfrm>
            <a:prstGeom prst="rect">
              <a:avLst/>
            </a:prstGeom>
            <a:noFill/>
            <a:ln>
              <a:noFill/>
            </a:ln>
          </p:spPr>
        </p:pic>
        <p:pic>
          <p:nvPicPr>
            <p:cNvPr id="104" name="Shape 104"/>
            <p:cNvPicPr preferRelativeResize="0"/>
            <p:nvPr/>
          </p:nvPicPr>
          <p:blipFill rotWithShape="1">
            <a:blip r:embed="rId7">
              <a:alphaModFix/>
            </a:blip>
            <a:srcRect b="0" l="0" r="0" t="0"/>
            <a:stretch/>
          </p:blipFill>
          <p:spPr>
            <a:xfrm>
              <a:off x="3260796" y="1880767"/>
              <a:ext cx="802731" cy="1080000"/>
            </a:xfrm>
            <a:prstGeom prst="rect">
              <a:avLst/>
            </a:prstGeom>
            <a:noFill/>
            <a:ln>
              <a:noFill/>
            </a:ln>
          </p:spPr>
        </p:pic>
        <p:pic>
          <p:nvPicPr>
            <p:cNvPr id="105" name="Shape 105"/>
            <p:cNvPicPr preferRelativeResize="0"/>
            <p:nvPr/>
          </p:nvPicPr>
          <p:blipFill rotWithShape="1">
            <a:blip r:embed="rId8">
              <a:alphaModFix/>
            </a:blip>
            <a:srcRect b="0" l="0" r="0" t="0"/>
            <a:stretch/>
          </p:blipFill>
          <p:spPr>
            <a:xfrm>
              <a:off x="5220071" y="4151007"/>
              <a:ext cx="795910" cy="1080000"/>
            </a:xfrm>
            <a:prstGeom prst="rect">
              <a:avLst/>
            </a:prstGeom>
            <a:noFill/>
            <a:ln>
              <a:noFill/>
            </a:ln>
          </p:spPr>
        </p:pic>
        <p:pic>
          <p:nvPicPr>
            <p:cNvPr id="106" name="Shape 106"/>
            <p:cNvPicPr preferRelativeResize="0"/>
            <p:nvPr/>
          </p:nvPicPr>
          <p:blipFill rotWithShape="1">
            <a:blip r:embed="rId9">
              <a:alphaModFix/>
            </a:blip>
            <a:srcRect b="0" l="0" r="0" t="0"/>
            <a:stretch/>
          </p:blipFill>
          <p:spPr>
            <a:xfrm>
              <a:off x="2725307" y="3969926"/>
              <a:ext cx="1070977" cy="1080000"/>
            </a:xfrm>
            <a:prstGeom prst="rect">
              <a:avLst/>
            </a:prstGeom>
            <a:noFill/>
            <a:ln>
              <a:noFill/>
            </a:ln>
          </p:spPr>
        </p:pic>
        <p:pic>
          <p:nvPicPr>
            <p:cNvPr id="107" name="Shape 107"/>
            <p:cNvPicPr preferRelativeResize="0"/>
            <p:nvPr/>
          </p:nvPicPr>
          <p:blipFill rotWithShape="1">
            <a:blip r:embed="rId10">
              <a:alphaModFix/>
            </a:blip>
            <a:srcRect b="0" l="0" r="0" t="0"/>
            <a:stretch/>
          </p:blipFill>
          <p:spPr>
            <a:xfrm>
              <a:off x="5260435" y="2968531"/>
              <a:ext cx="1225434" cy="1080000"/>
            </a:xfrm>
            <a:prstGeom prst="rect">
              <a:avLst/>
            </a:prstGeom>
            <a:noFill/>
            <a:ln>
              <a:noFill/>
            </a:ln>
          </p:spPr>
        </p:pic>
      </p:grpSp>
      <p:sp>
        <p:nvSpPr>
          <p:cNvPr id="108" name="Shape 108"/>
          <p:cNvSpPr txBox="1"/>
          <p:nvPr/>
        </p:nvSpPr>
        <p:spPr>
          <a:xfrm>
            <a:off x="3263175" y="6007535"/>
            <a:ext cx="5652004" cy="646331"/>
          </a:xfrm>
          <a:prstGeom prst="rect">
            <a:avLst/>
          </a:prstGeom>
          <a:noFill/>
          <a:ln>
            <a:noFill/>
          </a:ln>
        </p:spPr>
        <p:txBody>
          <a:bodyPr anchorCtr="0" anchor="t" bIns="45700" lIns="91425" rIns="91425" tIns="45700">
            <a:noAutofit/>
          </a:bodyPr>
          <a:lstStyle/>
          <a:p>
            <a:pPr indent="0" lvl="0" marL="0" marR="0" rtl="0" algn="r">
              <a:spcBef>
                <a:spcPts val="0"/>
              </a:spcBef>
              <a:buSzPct val="25000"/>
              <a:buNone/>
            </a:pPr>
            <a:r>
              <a:rPr b="0" i="0" lang="en-GB" sz="1800" u="none" cap="none" strike="noStrike">
                <a:solidFill>
                  <a:schemeClr val="dk1"/>
                </a:solidFill>
                <a:latin typeface="Calibri"/>
                <a:ea typeface="Calibri"/>
                <a:cs typeface="Calibri"/>
                <a:sym typeface="Calibri"/>
              </a:rPr>
              <a:t>Claire Hughes (c.hughes@york.ac.uk)</a:t>
            </a:r>
          </a:p>
          <a:p>
            <a:pPr indent="0" lvl="0" marL="0" marR="0" rtl="0" algn="r">
              <a:spcBef>
                <a:spcPts val="0"/>
              </a:spcBef>
              <a:buSzPct val="25000"/>
              <a:buNone/>
            </a:pPr>
            <a:r>
              <a:rPr b="0" i="0" lang="en-GB" sz="1800" u="none" cap="none" strike="noStrike">
                <a:solidFill>
                  <a:schemeClr val="dk1"/>
                </a:solidFill>
                <a:latin typeface="Calibri"/>
                <a:ea typeface="Calibri"/>
                <a:cs typeface="Calibri"/>
                <a:sym typeface="Calibri"/>
              </a:rPr>
              <a:t>Abigail Parrish (abigail.parrish@york.ac.uk)</a:t>
            </a:r>
          </a:p>
        </p:txBody>
      </p:sp>
      <p:pic>
        <p:nvPicPr>
          <p:cNvPr id="109" name="Shape 109"/>
          <p:cNvPicPr preferRelativeResize="0"/>
          <p:nvPr/>
        </p:nvPicPr>
        <p:blipFill rotWithShape="1">
          <a:blip r:embed="rId11">
            <a:alphaModFix/>
          </a:blip>
          <a:srcRect b="0" l="0" r="0" t="38937"/>
          <a:stretch/>
        </p:blipFill>
        <p:spPr>
          <a:xfrm>
            <a:off x="144255" y="353428"/>
            <a:ext cx="2745132" cy="936103"/>
          </a:xfrm>
          <a:prstGeom prst="rect">
            <a:avLst/>
          </a:prstGeom>
          <a:noFill/>
          <a:ln>
            <a:noFill/>
          </a:ln>
        </p:spPr>
      </p:pic>
      <p:sp>
        <p:nvSpPr>
          <p:cNvPr id="110" name="Shape 110"/>
          <p:cNvSpPr/>
          <p:nvPr/>
        </p:nvSpPr>
        <p:spPr>
          <a:xfrm>
            <a:off x="2958293" y="175148"/>
            <a:ext cx="6078201" cy="1292662"/>
          </a:xfrm>
          <a:prstGeom prst="rect">
            <a:avLst/>
          </a:prstGeom>
          <a:noFill/>
          <a:ln>
            <a:noFill/>
          </a:ln>
        </p:spPr>
        <p:txBody>
          <a:bodyPr anchorCtr="0" anchor="t" bIns="45700" lIns="91425" rIns="91425" tIns="45700">
            <a:noAutofit/>
          </a:bodyPr>
          <a:lstStyle/>
          <a:p>
            <a:pPr indent="0" lvl="0" marL="0" marR="0" rtl="0" algn="l">
              <a:spcBef>
                <a:spcPts val="0"/>
              </a:spcBef>
              <a:buSzPct val="25000"/>
              <a:buNone/>
            </a:pPr>
            <a:r>
              <a:rPr b="1" i="0" lang="en-GB" sz="2600" u="none" cap="none" strike="noStrike">
                <a:solidFill>
                  <a:schemeClr val="dk1"/>
                </a:solidFill>
                <a:latin typeface="Calibri"/>
                <a:ea typeface="Calibri"/>
                <a:cs typeface="Calibri"/>
                <a:sym typeface="Calibri"/>
              </a:rPr>
              <a:t>Defining skills training pathways to support progressive development towards our programme learning outcomes</a:t>
            </a: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14" name="Shape 114"/>
        <p:cNvGrpSpPr/>
        <p:nvPr/>
      </p:nvGrpSpPr>
      <p:grpSpPr>
        <a:xfrm>
          <a:off x="0" y="0"/>
          <a:ext cx="0" cy="0"/>
          <a:chOff x="0" y="0"/>
          <a:chExt cx="0" cy="0"/>
        </a:xfrm>
      </p:grpSpPr>
      <p:grpSp>
        <p:nvGrpSpPr>
          <p:cNvPr id="115" name="Shape 115"/>
          <p:cNvGrpSpPr/>
          <p:nvPr/>
        </p:nvGrpSpPr>
        <p:grpSpPr>
          <a:xfrm>
            <a:off x="2620623" y="1265109"/>
            <a:ext cx="4035534" cy="3842409"/>
            <a:chOff x="2476606" y="1880767"/>
            <a:chExt cx="4035534" cy="3842409"/>
          </a:xfrm>
        </p:grpSpPr>
        <p:sp>
          <p:nvSpPr>
            <p:cNvPr id="116" name="Shape 116"/>
            <p:cNvSpPr/>
            <p:nvPr/>
          </p:nvSpPr>
          <p:spPr>
            <a:xfrm>
              <a:off x="3060856" y="2420767"/>
              <a:ext cx="2808311" cy="2736303"/>
            </a:xfrm>
            <a:prstGeom prst="ellipse">
              <a:avLst/>
            </a:prstGeom>
            <a:noFill/>
            <a:ln cap="flat" cmpd="sng" w="142875">
              <a:solidFill>
                <a:srgbClr val="92D050">
                  <a:alpha val="20784"/>
                </a:srgbClr>
              </a:solidFill>
              <a:prstDash val="solid"/>
              <a:round/>
              <a:headEnd len="med" w="med" type="none"/>
              <a:tailEnd len="med" w="med" type="none"/>
            </a:ln>
          </p:spPr>
          <p:txBody>
            <a:bodyPr anchorCtr="0" anchor="ctr" bIns="45700" lIns="91425" rIns="91425" tIns="45700">
              <a:noAutofit/>
            </a:bodyPr>
            <a:lstStyle/>
            <a:p>
              <a:pPr indent="0" lvl="0" marL="0" marR="0" rtl="0" algn="ctr">
                <a:spcBef>
                  <a:spcPts val="0"/>
                </a:spcBef>
                <a:buNone/>
              </a:pPr>
              <a:r>
                <a:t/>
              </a:r>
              <a:endParaRPr sz="1800">
                <a:solidFill>
                  <a:schemeClr val="lt1"/>
                </a:solidFill>
                <a:latin typeface="Calibri"/>
                <a:ea typeface="Calibri"/>
                <a:cs typeface="Calibri"/>
                <a:sym typeface="Calibri"/>
              </a:endParaRPr>
            </a:p>
          </p:txBody>
        </p:sp>
        <p:pic>
          <p:nvPicPr>
            <p:cNvPr id="117" name="Shape 117"/>
            <p:cNvPicPr preferRelativeResize="0"/>
            <p:nvPr/>
          </p:nvPicPr>
          <p:blipFill rotWithShape="1">
            <a:blip r:embed="rId3">
              <a:alphaModFix/>
            </a:blip>
            <a:srcRect b="0" l="0" r="0" t="0"/>
            <a:stretch/>
          </p:blipFill>
          <p:spPr>
            <a:xfrm>
              <a:off x="4365273" y="4719192"/>
              <a:ext cx="1039994" cy="1003984"/>
            </a:xfrm>
            <a:prstGeom prst="rect">
              <a:avLst/>
            </a:prstGeom>
            <a:noFill/>
            <a:ln>
              <a:noFill/>
            </a:ln>
          </p:spPr>
        </p:pic>
        <p:pic>
          <p:nvPicPr>
            <p:cNvPr id="118" name="Shape 118"/>
            <p:cNvPicPr preferRelativeResize="0"/>
            <p:nvPr/>
          </p:nvPicPr>
          <p:blipFill rotWithShape="1">
            <a:blip r:embed="rId4">
              <a:alphaModFix/>
            </a:blip>
            <a:srcRect b="0" l="0" r="0" t="0"/>
            <a:stretch/>
          </p:blipFill>
          <p:spPr>
            <a:xfrm>
              <a:off x="2476606" y="2596811"/>
              <a:ext cx="1135951" cy="1080000"/>
            </a:xfrm>
            <a:prstGeom prst="rect">
              <a:avLst/>
            </a:prstGeom>
            <a:noFill/>
            <a:ln>
              <a:noFill/>
            </a:ln>
          </p:spPr>
        </p:pic>
        <p:pic>
          <p:nvPicPr>
            <p:cNvPr id="119" name="Shape 119"/>
            <p:cNvPicPr preferRelativeResize="0"/>
            <p:nvPr/>
          </p:nvPicPr>
          <p:blipFill rotWithShape="1">
            <a:blip r:embed="rId5">
              <a:alphaModFix/>
            </a:blip>
            <a:srcRect b="0" l="0" r="0" t="0"/>
            <a:stretch/>
          </p:blipFill>
          <p:spPr>
            <a:xfrm>
              <a:off x="5148062" y="4040767"/>
              <a:ext cx="923329" cy="923329"/>
            </a:xfrm>
            <a:prstGeom prst="rect">
              <a:avLst/>
            </a:prstGeom>
            <a:noFill/>
            <a:ln>
              <a:noFill/>
            </a:ln>
          </p:spPr>
        </p:pic>
        <p:pic>
          <p:nvPicPr>
            <p:cNvPr id="120" name="Shape 120"/>
            <p:cNvPicPr preferRelativeResize="0"/>
            <p:nvPr/>
          </p:nvPicPr>
          <p:blipFill rotWithShape="1">
            <a:blip r:embed="rId6">
              <a:alphaModFix/>
            </a:blip>
            <a:srcRect b="0" l="0" r="0" t="0"/>
            <a:stretch/>
          </p:blipFill>
          <p:spPr>
            <a:xfrm>
              <a:off x="4518723" y="1951198"/>
              <a:ext cx="886545" cy="1080000"/>
            </a:xfrm>
            <a:prstGeom prst="rect">
              <a:avLst/>
            </a:prstGeom>
            <a:noFill/>
            <a:ln>
              <a:noFill/>
            </a:ln>
          </p:spPr>
        </p:pic>
        <p:pic>
          <p:nvPicPr>
            <p:cNvPr id="121" name="Shape 121"/>
            <p:cNvPicPr preferRelativeResize="0"/>
            <p:nvPr/>
          </p:nvPicPr>
          <p:blipFill rotWithShape="1">
            <a:blip r:embed="rId7">
              <a:alphaModFix/>
            </a:blip>
            <a:srcRect b="0" l="0" r="0" t="0"/>
            <a:stretch/>
          </p:blipFill>
          <p:spPr>
            <a:xfrm>
              <a:off x="3547710" y="1880767"/>
              <a:ext cx="802731" cy="1080000"/>
            </a:xfrm>
            <a:prstGeom prst="rect">
              <a:avLst/>
            </a:prstGeom>
            <a:noFill/>
            <a:ln>
              <a:noFill/>
            </a:ln>
          </p:spPr>
        </p:pic>
        <p:pic>
          <p:nvPicPr>
            <p:cNvPr id="122" name="Shape 122"/>
            <p:cNvPicPr preferRelativeResize="0"/>
            <p:nvPr/>
          </p:nvPicPr>
          <p:blipFill rotWithShape="1">
            <a:blip r:embed="rId8">
              <a:alphaModFix/>
            </a:blip>
            <a:srcRect b="0" l="0" r="0" t="0"/>
            <a:stretch/>
          </p:blipFill>
          <p:spPr>
            <a:xfrm>
              <a:off x="3419871" y="4575848"/>
              <a:ext cx="795910" cy="1080000"/>
            </a:xfrm>
            <a:prstGeom prst="rect">
              <a:avLst/>
            </a:prstGeom>
            <a:noFill/>
            <a:ln>
              <a:noFill/>
            </a:ln>
          </p:spPr>
        </p:pic>
        <p:pic>
          <p:nvPicPr>
            <p:cNvPr id="123" name="Shape 123"/>
            <p:cNvPicPr preferRelativeResize="0"/>
            <p:nvPr/>
          </p:nvPicPr>
          <p:blipFill rotWithShape="1">
            <a:blip r:embed="rId9">
              <a:alphaModFix/>
            </a:blip>
            <a:srcRect b="0" l="0" r="0" t="0"/>
            <a:stretch/>
          </p:blipFill>
          <p:spPr>
            <a:xfrm>
              <a:off x="2541578" y="3748812"/>
              <a:ext cx="1070977" cy="1080000"/>
            </a:xfrm>
            <a:prstGeom prst="rect">
              <a:avLst/>
            </a:prstGeom>
            <a:noFill/>
            <a:ln>
              <a:noFill/>
            </a:ln>
          </p:spPr>
        </p:pic>
        <p:pic>
          <p:nvPicPr>
            <p:cNvPr id="124" name="Shape 124"/>
            <p:cNvPicPr preferRelativeResize="0"/>
            <p:nvPr/>
          </p:nvPicPr>
          <p:blipFill rotWithShape="1">
            <a:blip r:embed="rId10">
              <a:alphaModFix/>
            </a:blip>
            <a:srcRect b="0" l="0" r="0" t="0"/>
            <a:stretch/>
          </p:blipFill>
          <p:spPr>
            <a:xfrm>
              <a:off x="5286705" y="2960767"/>
              <a:ext cx="1225434" cy="1080000"/>
            </a:xfrm>
            <a:prstGeom prst="rect">
              <a:avLst/>
            </a:prstGeom>
            <a:noFill/>
            <a:ln>
              <a:noFill/>
            </a:ln>
          </p:spPr>
        </p:pic>
      </p:grpSp>
      <p:sp>
        <p:nvSpPr>
          <p:cNvPr id="125" name="Shape 125"/>
          <p:cNvSpPr txBox="1"/>
          <p:nvPr/>
        </p:nvSpPr>
        <p:spPr>
          <a:xfrm>
            <a:off x="5549285" y="4994364"/>
            <a:ext cx="2199296" cy="923329"/>
          </a:xfrm>
          <a:prstGeom prst="rect">
            <a:avLst/>
          </a:prstGeom>
          <a:noFill/>
          <a:ln>
            <a:noFill/>
          </a:ln>
        </p:spPr>
        <p:txBody>
          <a:bodyPr anchorCtr="0" anchor="t" bIns="45700" lIns="91425" rIns="91425" tIns="45700">
            <a:noAutofit/>
          </a:bodyPr>
          <a:lstStyle/>
          <a:p>
            <a:pPr indent="0" lvl="0" marL="0" marR="0" rtl="0" algn="l">
              <a:spcBef>
                <a:spcPts val="0"/>
              </a:spcBef>
              <a:buSzPct val="25000"/>
              <a:buNone/>
            </a:pPr>
            <a:r>
              <a:rPr b="1" lang="en-GB" sz="1600">
                <a:solidFill>
                  <a:schemeClr val="dk1"/>
                </a:solidFill>
                <a:latin typeface="Calibri"/>
                <a:ea typeface="Calibri"/>
                <a:cs typeface="Calibri"/>
                <a:sym typeface="Calibri"/>
              </a:rPr>
              <a:t>Analytical</a:t>
            </a:r>
          </a:p>
          <a:p>
            <a:pPr indent="0" lvl="0" marL="0" marR="0" rtl="0" algn="l">
              <a:spcBef>
                <a:spcPts val="0"/>
              </a:spcBef>
              <a:buSzPct val="25000"/>
              <a:buNone/>
            </a:pPr>
            <a:r>
              <a:rPr lang="en-GB" sz="1200">
                <a:solidFill>
                  <a:schemeClr val="dk1"/>
                </a:solidFill>
                <a:latin typeface="Calibri"/>
                <a:ea typeface="Calibri"/>
                <a:cs typeface="Calibri"/>
                <a:sym typeface="Calibri"/>
              </a:rPr>
              <a:t>Use cutting-edge tools and approaches to present and analyse datasets</a:t>
            </a:r>
          </a:p>
        </p:txBody>
      </p:sp>
      <p:sp>
        <p:nvSpPr>
          <p:cNvPr id="126" name="Shape 126"/>
          <p:cNvSpPr txBox="1"/>
          <p:nvPr/>
        </p:nvSpPr>
        <p:spPr>
          <a:xfrm>
            <a:off x="1199884" y="5025142"/>
            <a:ext cx="2597620" cy="892551"/>
          </a:xfrm>
          <a:prstGeom prst="rect">
            <a:avLst/>
          </a:prstGeom>
          <a:noFill/>
          <a:ln>
            <a:noFill/>
          </a:ln>
        </p:spPr>
        <p:txBody>
          <a:bodyPr anchorCtr="0" anchor="t" bIns="45700" lIns="91425" rIns="91425" tIns="45700">
            <a:noAutofit/>
          </a:bodyPr>
          <a:lstStyle/>
          <a:p>
            <a:pPr indent="0" lvl="0" marL="0" marR="0" rtl="0" algn="r">
              <a:spcBef>
                <a:spcPts val="0"/>
              </a:spcBef>
              <a:buSzPct val="25000"/>
              <a:buNone/>
            </a:pPr>
            <a:r>
              <a:rPr b="1" lang="en-GB" sz="1600">
                <a:solidFill>
                  <a:schemeClr val="dk1"/>
                </a:solidFill>
                <a:latin typeface="Calibri"/>
                <a:ea typeface="Calibri"/>
                <a:cs typeface="Calibri"/>
                <a:sym typeface="Calibri"/>
              </a:rPr>
              <a:t>Problem solvers</a:t>
            </a:r>
          </a:p>
          <a:p>
            <a:pPr indent="0" lvl="0" marL="0" marR="0" rtl="0" algn="r">
              <a:spcBef>
                <a:spcPts val="0"/>
              </a:spcBef>
              <a:buSzPct val="25000"/>
              <a:buNone/>
            </a:pPr>
            <a:r>
              <a:rPr lang="en-GB" sz="1200">
                <a:solidFill>
                  <a:schemeClr val="dk1"/>
                </a:solidFill>
                <a:latin typeface="Calibri"/>
                <a:ea typeface="Calibri"/>
                <a:cs typeface="Calibri"/>
                <a:sym typeface="Calibri"/>
              </a:rPr>
              <a:t>Develop sustainable solutions to environmental, geography and development problems</a:t>
            </a:r>
          </a:p>
        </p:txBody>
      </p:sp>
      <p:sp>
        <p:nvSpPr>
          <p:cNvPr id="127" name="Shape 127"/>
          <p:cNvSpPr txBox="1"/>
          <p:nvPr/>
        </p:nvSpPr>
        <p:spPr>
          <a:xfrm>
            <a:off x="6416433" y="3606246"/>
            <a:ext cx="2664295" cy="707886"/>
          </a:xfrm>
          <a:prstGeom prst="rect">
            <a:avLst/>
          </a:prstGeom>
          <a:noFill/>
          <a:ln>
            <a:noFill/>
          </a:ln>
        </p:spPr>
        <p:txBody>
          <a:bodyPr anchorCtr="0" anchor="t" bIns="45700" lIns="91425" rIns="91425" tIns="45700">
            <a:noAutofit/>
          </a:bodyPr>
          <a:lstStyle/>
          <a:p>
            <a:pPr indent="0" lvl="0" marL="0" marR="0" rtl="0" algn="l">
              <a:spcBef>
                <a:spcPts val="0"/>
              </a:spcBef>
              <a:buSzPct val="25000"/>
              <a:buNone/>
            </a:pPr>
            <a:r>
              <a:rPr b="1" lang="en-GB" sz="1600">
                <a:solidFill>
                  <a:schemeClr val="dk1"/>
                </a:solidFill>
                <a:latin typeface="Calibri"/>
                <a:ea typeface="Calibri"/>
                <a:cs typeface="Calibri"/>
                <a:sym typeface="Calibri"/>
              </a:rPr>
              <a:t>Creators of new knowledge</a:t>
            </a:r>
          </a:p>
          <a:p>
            <a:pPr indent="0" lvl="1" marL="0" marR="0" rtl="0" algn="l">
              <a:spcBef>
                <a:spcPts val="0"/>
              </a:spcBef>
              <a:buSzPct val="25000"/>
              <a:buNone/>
            </a:pPr>
            <a:r>
              <a:rPr b="0" i="0" lang="en-GB" sz="1200" u="none" cap="none" strike="noStrike">
                <a:solidFill>
                  <a:schemeClr val="dk1"/>
                </a:solidFill>
                <a:latin typeface="Calibri"/>
                <a:ea typeface="Calibri"/>
                <a:cs typeface="Calibri"/>
                <a:sym typeface="Calibri"/>
              </a:rPr>
              <a:t>Design and undertake research projects to address key knowledge gaps</a:t>
            </a:r>
          </a:p>
        </p:txBody>
      </p:sp>
      <p:sp>
        <p:nvSpPr>
          <p:cNvPr id="128" name="Shape 128"/>
          <p:cNvSpPr txBox="1"/>
          <p:nvPr/>
        </p:nvSpPr>
        <p:spPr>
          <a:xfrm>
            <a:off x="6416433" y="1707653"/>
            <a:ext cx="2664295" cy="707886"/>
          </a:xfrm>
          <a:prstGeom prst="rect">
            <a:avLst/>
          </a:prstGeom>
          <a:noFill/>
          <a:ln>
            <a:noFill/>
          </a:ln>
        </p:spPr>
        <p:txBody>
          <a:bodyPr anchorCtr="0" anchor="t" bIns="45700" lIns="91425" rIns="91425" tIns="45700">
            <a:noAutofit/>
          </a:bodyPr>
          <a:lstStyle/>
          <a:p>
            <a:pPr indent="0" lvl="0" marL="0" marR="0" rtl="0" algn="l">
              <a:spcBef>
                <a:spcPts val="0"/>
              </a:spcBef>
              <a:buSzPct val="25000"/>
              <a:buNone/>
            </a:pPr>
            <a:r>
              <a:rPr b="1" lang="en-GB" sz="1600">
                <a:solidFill>
                  <a:schemeClr val="dk1"/>
                </a:solidFill>
                <a:latin typeface="Calibri"/>
                <a:ea typeface="Calibri"/>
                <a:cs typeface="Calibri"/>
                <a:sym typeface="Calibri"/>
              </a:rPr>
              <a:t>Interdisciplinary thinkers</a:t>
            </a:r>
          </a:p>
          <a:p>
            <a:pPr indent="0" lvl="1" marL="0" marR="0" rtl="0" algn="l">
              <a:spcBef>
                <a:spcPts val="0"/>
              </a:spcBef>
              <a:buSzPct val="25000"/>
              <a:buNone/>
            </a:pPr>
            <a:r>
              <a:rPr b="0" i="0" lang="en-GB" sz="1200" u="none" cap="none" strike="noStrike">
                <a:solidFill>
                  <a:schemeClr val="dk1"/>
                </a:solidFill>
                <a:latin typeface="Calibri"/>
                <a:ea typeface="Calibri"/>
                <a:cs typeface="Calibri"/>
                <a:sym typeface="Calibri"/>
              </a:rPr>
              <a:t>Naturally work across disciplines to solve current and emerging problems</a:t>
            </a:r>
          </a:p>
        </p:txBody>
      </p:sp>
      <p:sp>
        <p:nvSpPr>
          <p:cNvPr id="129" name="Shape 129"/>
          <p:cNvSpPr txBox="1"/>
          <p:nvPr/>
        </p:nvSpPr>
        <p:spPr>
          <a:xfrm>
            <a:off x="5324010" y="775227"/>
            <a:ext cx="2664295" cy="707886"/>
          </a:xfrm>
          <a:prstGeom prst="rect">
            <a:avLst/>
          </a:prstGeom>
          <a:noFill/>
          <a:ln>
            <a:noFill/>
          </a:ln>
        </p:spPr>
        <p:txBody>
          <a:bodyPr anchorCtr="0" anchor="t" bIns="45700" lIns="91425" rIns="91425" tIns="45700">
            <a:noAutofit/>
          </a:bodyPr>
          <a:lstStyle/>
          <a:p>
            <a:pPr indent="0" lvl="0" marL="0" marR="0" rtl="0" algn="l">
              <a:spcBef>
                <a:spcPts val="0"/>
              </a:spcBef>
              <a:buSzPct val="25000"/>
              <a:buNone/>
            </a:pPr>
            <a:r>
              <a:rPr b="1" lang="en-GB" sz="1600">
                <a:solidFill>
                  <a:schemeClr val="dk1"/>
                </a:solidFill>
                <a:latin typeface="Calibri"/>
                <a:ea typeface="Calibri"/>
                <a:cs typeface="Calibri"/>
                <a:sym typeface="Calibri"/>
              </a:rPr>
              <a:t>Independent learners</a:t>
            </a:r>
          </a:p>
          <a:p>
            <a:pPr indent="0" lvl="1" marL="0" marR="0" rtl="0" algn="l">
              <a:spcBef>
                <a:spcPts val="0"/>
              </a:spcBef>
              <a:buSzPct val="25000"/>
              <a:buNone/>
            </a:pPr>
            <a:r>
              <a:rPr b="0" i="0" lang="en-GB" sz="1200" u="none" cap="none" strike="noStrike">
                <a:solidFill>
                  <a:schemeClr val="dk1"/>
                </a:solidFill>
                <a:latin typeface="Calibri"/>
                <a:ea typeface="Calibri"/>
                <a:cs typeface="Calibri"/>
                <a:sym typeface="Calibri"/>
              </a:rPr>
              <a:t>Effectively find and use sources for information needs</a:t>
            </a:r>
          </a:p>
        </p:txBody>
      </p:sp>
      <p:sp>
        <p:nvSpPr>
          <p:cNvPr id="130" name="Shape 130"/>
          <p:cNvSpPr txBox="1"/>
          <p:nvPr/>
        </p:nvSpPr>
        <p:spPr>
          <a:xfrm>
            <a:off x="755575" y="778445"/>
            <a:ext cx="3000998" cy="707886"/>
          </a:xfrm>
          <a:prstGeom prst="rect">
            <a:avLst/>
          </a:prstGeom>
          <a:noFill/>
          <a:ln>
            <a:noFill/>
          </a:ln>
        </p:spPr>
        <p:txBody>
          <a:bodyPr anchorCtr="0" anchor="t" bIns="45700" lIns="91425" rIns="91425" tIns="45700">
            <a:noAutofit/>
          </a:bodyPr>
          <a:lstStyle/>
          <a:p>
            <a:pPr indent="0" lvl="0" marL="0" marR="0" rtl="0" algn="r">
              <a:spcBef>
                <a:spcPts val="0"/>
              </a:spcBef>
              <a:buSzPct val="25000"/>
              <a:buNone/>
            </a:pPr>
            <a:r>
              <a:rPr b="1" lang="en-GB" sz="1600">
                <a:solidFill>
                  <a:schemeClr val="dk1"/>
                </a:solidFill>
                <a:latin typeface="Calibri"/>
                <a:ea typeface="Calibri"/>
                <a:cs typeface="Calibri"/>
                <a:sym typeface="Calibri"/>
              </a:rPr>
              <a:t>Knowledgeable &amp; aware</a:t>
            </a:r>
          </a:p>
          <a:p>
            <a:pPr indent="0" lvl="1" marL="0" marR="0" rtl="0" algn="r">
              <a:spcBef>
                <a:spcPts val="0"/>
              </a:spcBef>
              <a:buSzPct val="25000"/>
              <a:buNone/>
            </a:pPr>
            <a:r>
              <a:rPr b="0" i="0" lang="en-GB" sz="1200" u="none" cap="none" strike="noStrike">
                <a:solidFill>
                  <a:schemeClr val="dk1"/>
                </a:solidFill>
                <a:latin typeface="Calibri"/>
                <a:ea typeface="Calibri"/>
                <a:cs typeface="Calibri"/>
                <a:sym typeface="Calibri"/>
              </a:rPr>
              <a:t>Have a deep understanding of key concepts and current issues in their discipline</a:t>
            </a:r>
          </a:p>
        </p:txBody>
      </p:sp>
      <p:sp>
        <p:nvSpPr>
          <p:cNvPr id="131" name="Shape 131"/>
          <p:cNvSpPr txBox="1"/>
          <p:nvPr/>
        </p:nvSpPr>
        <p:spPr>
          <a:xfrm>
            <a:off x="251519" y="1707653"/>
            <a:ext cx="2310178" cy="892551"/>
          </a:xfrm>
          <a:prstGeom prst="rect">
            <a:avLst/>
          </a:prstGeom>
          <a:noFill/>
          <a:ln>
            <a:noFill/>
          </a:ln>
        </p:spPr>
        <p:txBody>
          <a:bodyPr anchorCtr="0" anchor="t" bIns="45700" lIns="91425" rIns="91425" tIns="45700">
            <a:noAutofit/>
          </a:bodyPr>
          <a:lstStyle/>
          <a:p>
            <a:pPr indent="0" lvl="0" marL="0" marR="0" rtl="0" algn="r">
              <a:spcBef>
                <a:spcPts val="0"/>
              </a:spcBef>
              <a:buSzPct val="25000"/>
              <a:buNone/>
            </a:pPr>
            <a:r>
              <a:rPr b="1" lang="en-GB" sz="1600">
                <a:solidFill>
                  <a:schemeClr val="dk1"/>
                </a:solidFill>
                <a:latin typeface="Calibri"/>
                <a:ea typeface="Calibri"/>
                <a:cs typeface="Calibri"/>
                <a:sym typeface="Calibri"/>
              </a:rPr>
              <a:t>Effective communicators</a:t>
            </a:r>
          </a:p>
          <a:p>
            <a:pPr indent="0" lvl="1" marL="0" marR="0" rtl="0" algn="r">
              <a:spcBef>
                <a:spcPts val="0"/>
              </a:spcBef>
              <a:buSzPct val="25000"/>
              <a:buNone/>
            </a:pPr>
            <a:r>
              <a:rPr b="0" i="0" lang="en-GB" sz="1200" u="none" cap="none" strike="noStrike">
                <a:solidFill>
                  <a:schemeClr val="dk1"/>
                </a:solidFill>
                <a:latin typeface="Calibri"/>
                <a:ea typeface="Calibri"/>
                <a:cs typeface="Calibri"/>
                <a:sym typeface="Calibri"/>
              </a:rPr>
              <a:t>Present strong oral and written arguments to a wide range of audiences</a:t>
            </a:r>
          </a:p>
        </p:txBody>
      </p:sp>
      <p:sp>
        <p:nvSpPr>
          <p:cNvPr id="132" name="Shape 132"/>
          <p:cNvSpPr txBox="1"/>
          <p:nvPr/>
        </p:nvSpPr>
        <p:spPr>
          <a:xfrm>
            <a:off x="271946" y="3606246"/>
            <a:ext cx="2310178" cy="707886"/>
          </a:xfrm>
          <a:prstGeom prst="rect">
            <a:avLst/>
          </a:prstGeom>
          <a:noFill/>
          <a:ln>
            <a:noFill/>
          </a:ln>
        </p:spPr>
        <p:txBody>
          <a:bodyPr anchorCtr="0" anchor="t" bIns="45700" lIns="91425" rIns="91425" tIns="45700">
            <a:noAutofit/>
          </a:bodyPr>
          <a:lstStyle/>
          <a:p>
            <a:pPr indent="0" lvl="0" marL="0" marR="0" rtl="0" algn="r">
              <a:spcBef>
                <a:spcPts val="0"/>
              </a:spcBef>
              <a:buSzPct val="25000"/>
              <a:buNone/>
            </a:pPr>
            <a:r>
              <a:rPr b="1" lang="en-GB" sz="1600">
                <a:solidFill>
                  <a:schemeClr val="dk1"/>
                </a:solidFill>
                <a:latin typeface="Calibri"/>
                <a:ea typeface="Calibri"/>
                <a:cs typeface="Calibri"/>
                <a:sym typeface="Calibri"/>
              </a:rPr>
              <a:t>Successful team-players</a:t>
            </a:r>
          </a:p>
          <a:p>
            <a:pPr indent="0" lvl="1" marL="0" marR="0" rtl="0" algn="r">
              <a:spcBef>
                <a:spcPts val="0"/>
              </a:spcBef>
              <a:buSzPct val="25000"/>
              <a:buNone/>
            </a:pPr>
            <a:r>
              <a:rPr b="0" i="0" lang="en-GB" sz="1200" u="none" cap="none" strike="noStrike">
                <a:solidFill>
                  <a:schemeClr val="dk1"/>
                </a:solidFill>
                <a:latin typeface="Calibri"/>
                <a:ea typeface="Calibri"/>
                <a:cs typeface="Calibri"/>
                <a:sym typeface="Calibri"/>
              </a:rPr>
              <a:t>Work effectively as part of a team and as a team leader</a:t>
            </a:r>
          </a:p>
        </p:txBody>
      </p:sp>
      <p:sp>
        <p:nvSpPr>
          <p:cNvPr id="133" name="Shape 133"/>
          <p:cNvSpPr txBox="1"/>
          <p:nvPr/>
        </p:nvSpPr>
        <p:spPr>
          <a:xfrm>
            <a:off x="3761475" y="2501780"/>
            <a:ext cx="1751780" cy="1384995"/>
          </a:xfrm>
          <a:prstGeom prst="rect">
            <a:avLst/>
          </a:prstGeom>
          <a:noFill/>
          <a:ln>
            <a:noFill/>
          </a:ln>
        </p:spPr>
        <p:txBody>
          <a:bodyPr anchorCtr="0" anchor="t" bIns="45700" lIns="91425" rIns="91425" tIns="45700">
            <a:noAutofit/>
          </a:bodyPr>
          <a:lstStyle/>
          <a:p>
            <a:pPr indent="0" lvl="0" marL="0" marR="0" rtl="0" algn="ctr">
              <a:spcBef>
                <a:spcPts val="0"/>
              </a:spcBef>
              <a:buSzPct val="25000"/>
              <a:buNone/>
            </a:pPr>
            <a:r>
              <a:rPr b="1" lang="en-GB" sz="2800">
                <a:solidFill>
                  <a:schemeClr val="dk1"/>
                </a:solidFill>
                <a:latin typeface="Calibri"/>
                <a:ea typeface="Calibri"/>
                <a:cs typeface="Calibri"/>
                <a:sym typeface="Calibri"/>
              </a:rPr>
              <a:t>Our graduates are:</a:t>
            </a: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37" name="Shape 137"/>
        <p:cNvGrpSpPr/>
        <p:nvPr/>
      </p:nvGrpSpPr>
      <p:grpSpPr>
        <a:xfrm>
          <a:off x="0" y="0"/>
          <a:ext cx="0" cy="0"/>
          <a:chOff x="0" y="0"/>
          <a:chExt cx="0" cy="0"/>
        </a:xfrm>
      </p:grpSpPr>
      <p:sp>
        <p:nvSpPr>
          <p:cNvPr id="138" name="Shape 138"/>
          <p:cNvSpPr txBox="1"/>
          <p:nvPr/>
        </p:nvSpPr>
        <p:spPr>
          <a:xfrm>
            <a:off x="251520" y="116631"/>
            <a:ext cx="5343070" cy="1292662"/>
          </a:xfrm>
          <a:prstGeom prst="rect">
            <a:avLst/>
          </a:prstGeom>
          <a:noFill/>
          <a:ln>
            <a:noFill/>
          </a:ln>
        </p:spPr>
        <p:txBody>
          <a:bodyPr anchorCtr="0" anchor="t" bIns="45700" lIns="91425" rIns="91425" tIns="45700">
            <a:noAutofit/>
          </a:bodyPr>
          <a:lstStyle/>
          <a:p>
            <a:pPr indent="0" lvl="0" marL="0" marR="0" rtl="0" algn="l">
              <a:spcBef>
                <a:spcPts val="0"/>
              </a:spcBef>
              <a:buSzPct val="25000"/>
              <a:buNone/>
            </a:pPr>
            <a:r>
              <a:rPr b="1" lang="en-GB" sz="2600">
                <a:solidFill>
                  <a:schemeClr val="dk1"/>
                </a:solidFill>
                <a:latin typeface="Calibri"/>
                <a:ea typeface="Calibri"/>
                <a:cs typeface="Calibri"/>
                <a:sym typeface="Calibri"/>
              </a:rPr>
              <a:t>The skills that students develop through our programmes are valued by potential future employers</a:t>
            </a:r>
          </a:p>
        </p:txBody>
      </p:sp>
      <p:grpSp>
        <p:nvGrpSpPr>
          <p:cNvPr id="139" name="Shape 139"/>
          <p:cNvGrpSpPr/>
          <p:nvPr/>
        </p:nvGrpSpPr>
        <p:grpSpPr>
          <a:xfrm>
            <a:off x="4391610" y="3116787"/>
            <a:ext cx="3275287" cy="1532631"/>
            <a:chOff x="1475654" y="1973483"/>
            <a:chExt cx="3275287" cy="1532631"/>
          </a:xfrm>
        </p:grpSpPr>
        <p:pic>
          <p:nvPicPr>
            <p:cNvPr id="140" name="Shape 140"/>
            <p:cNvPicPr preferRelativeResize="0"/>
            <p:nvPr/>
          </p:nvPicPr>
          <p:blipFill rotWithShape="1">
            <a:blip r:embed="rId3">
              <a:alphaModFix/>
            </a:blip>
            <a:srcRect b="0" l="0" r="0" t="0"/>
            <a:stretch/>
          </p:blipFill>
          <p:spPr>
            <a:xfrm>
              <a:off x="1475654" y="1973483"/>
              <a:ext cx="2339023" cy="1532631"/>
            </a:xfrm>
            <a:prstGeom prst="rect">
              <a:avLst/>
            </a:prstGeom>
            <a:noFill/>
            <a:ln>
              <a:noFill/>
            </a:ln>
          </p:spPr>
        </p:pic>
        <p:pic>
          <p:nvPicPr>
            <p:cNvPr id="141" name="Shape 141"/>
            <p:cNvPicPr preferRelativeResize="0"/>
            <p:nvPr/>
          </p:nvPicPr>
          <p:blipFill rotWithShape="1">
            <a:blip r:embed="rId4">
              <a:alphaModFix/>
            </a:blip>
            <a:srcRect b="0" l="0" r="0" t="0"/>
            <a:stretch/>
          </p:blipFill>
          <p:spPr>
            <a:xfrm>
              <a:off x="3525507" y="2403463"/>
              <a:ext cx="1225434" cy="1080000"/>
            </a:xfrm>
            <a:prstGeom prst="rect">
              <a:avLst/>
            </a:prstGeom>
            <a:noFill/>
            <a:ln>
              <a:noFill/>
            </a:ln>
          </p:spPr>
        </p:pic>
      </p:grpSp>
      <p:grpSp>
        <p:nvGrpSpPr>
          <p:cNvPr id="142" name="Shape 142"/>
          <p:cNvGrpSpPr/>
          <p:nvPr/>
        </p:nvGrpSpPr>
        <p:grpSpPr>
          <a:xfrm>
            <a:off x="1208474" y="1694753"/>
            <a:ext cx="3153672" cy="1895888"/>
            <a:chOff x="4483689" y="1963669"/>
            <a:chExt cx="3153672" cy="1895888"/>
          </a:xfrm>
        </p:grpSpPr>
        <p:grpSp>
          <p:nvGrpSpPr>
            <p:cNvPr id="143" name="Shape 143"/>
            <p:cNvGrpSpPr/>
            <p:nvPr/>
          </p:nvGrpSpPr>
          <p:grpSpPr>
            <a:xfrm>
              <a:off x="5292080" y="1963669"/>
              <a:ext cx="2345281" cy="1742182"/>
              <a:chOff x="4793305" y="1966896"/>
              <a:chExt cx="2345281" cy="1742182"/>
            </a:xfrm>
          </p:grpSpPr>
          <p:pic>
            <p:nvPicPr>
              <p:cNvPr id="144" name="Shape 144"/>
              <p:cNvPicPr preferRelativeResize="0"/>
              <p:nvPr/>
            </p:nvPicPr>
            <p:blipFill rotWithShape="1">
              <a:blip r:embed="rId5">
                <a:alphaModFix/>
              </a:blip>
              <a:srcRect b="0" l="0" r="0" t="0"/>
              <a:stretch/>
            </p:blipFill>
            <p:spPr>
              <a:xfrm>
                <a:off x="4885732" y="1966896"/>
                <a:ext cx="2252854" cy="1742182"/>
              </a:xfrm>
              <a:prstGeom prst="rect">
                <a:avLst/>
              </a:prstGeom>
              <a:noFill/>
              <a:ln>
                <a:noFill/>
              </a:ln>
            </p:spPr>
          </p:pic>
          <p:sp>
            <p:nvSpPr>
              <p:cNvPr id="145" name="Shape 145"/>
              <p:cNvSpPr/>
              <p:nvPr/>
            </p:nvSpPr>
            <p:spPr>
              <a:xfrm>
                <a:off x="4793305" y="2962971"/>
                <a:ext cx="265474" cy="540625"/>
              </a:xfrm>
              <a:custGeom>
                <a:pathLst>
                  <a:path extrusionOk="0" h="120000" w="120000">
                    <a:moveTo>
                      <a:pt x="13086" y="357"/>
                    </a:moveTo>
                    <a:cubicBezTo>
                      <a:pt x="25414" y="-354"/>
                      <a:pt x="52850" y="-745"/>
                      <a:pt x="78349" y="6766"/>
                    </a:cubicBezTo>
                    <a:cubicBezTo>
                      <a:pt x="87316" y="9409"/>
                      <a:pt x="104453" y="15312"/>
                      <a:pt x="104453" y="15312"/>
                    </a:cubicBezTo>
                    <a:cubicBezTo>
                      <a:pt x="132105" y="35680"/>
                      <a:pt x="115865" y="20992"/>
                      <a:pt x="108804" y="72997"/>
                    </a:cubicBezTo>
                    <a:cubicBezTo>
                      <a:pt x="107340" y="83785"/>
                      <a:pt x="102674" y="88437"/>
                      <a:pt x="95752" y="98635"/>
                    </a:cubicBezTo>
                    <a:cubicBezTo>
                      <a:pt x="94098" y="101071"/>
                      <a:pt x="86716" y="101264"/>
                      <a:pt x="82699" y="102908"/>
                    </a:cubicBezTo>
                    <a:cubicBezTo>
                      <a:pt x="77972" y="104842"/>
                      <a:pt x="74374" y="107383"/>
                      <a:pt x="69647" y="109317"/>
                    </a:cubicBezTo>
                    <a:cubicBezTo>
                      <a:pt x="61936" y="112472"/>
                      <a:pt x="47952" y="116019"/>
                      <a:pt x="39191" y="117863"/>
                    </a:cubicBezTo>
                    <a:cubicBezTo>
                      <a:pt x="34976" y="118750"/>
                      <a:pt x="30490" y="119287"/>
                      <a:pt x="26139" y="120000"/>
                    </a:cubicBezTo>
                    <a:cubicBezTo>
                      <a:pt x="21788" y="119287"/>
                      <a:pt x="16668" y="119270"/>
                      <a:pt x="13086" y="117863"/>
                    </a:cubicBezTo>
                    <a:cubicBezTo>
                      <a:pt x="5418" y="114851"/>
                      <a:pt x="2900" y="109267"/>
                      <a:pt x="34" y="105044"/>
                    </a:cubicBezTo>
                    <a:cubicBezTo>
                      <a:pt x="12008" y="5084"/>
                      <a:pt x="34" y="130009"/>
                      <a:pt x="34" y="34540"/>
                    </a:cubicBezTo>
                    <a:cubicBezTo>
                      <a:pt x="34" y="26674"/>
                      <a:pt x="-680" y="18502"/>
                      <a:pt x="4385" y="11039"/>
                    </a:cubicBezTo>
                    <a:cubicBezTo>
                      <a:pt x="5835" y="8903"/>
                      <a:pt x="759" y="1069"/>
                      <a:pt x="13086" y="357"/>
                    </a:cubicBezTo>
                    <a:close/>
                  </a:path>
                </a:pathLst>
              </a:custGeom>
              <a:solidFill>
                <a:schemeClr val="lt1"/>
              </a:solidFill>
              <a:ln>
                <a:noFill/>
              </a:ln>
            </p:spPr>
            <p:txBody>
              <a:bodyPr anchorCtr="0" anchor="ctr" bIns="45700" lIns="91425" rIns="91425" tIns="45700">
                <a:noAutofit/>
              </a:bodyPr>
              <a:lstStyle/>
              <a:p>
                <a:pPr indent="0" lvl="0" marL="0" marR="0" rtl="0" algn="ctr">
                  <a:spcBef>
                    <a:spcPts val="0"/>
                  </a:spcBef>
                  <a:buNone/>
                </a:pPr>
                <a:r>
                  <a:t/>
                </a:r>
                <a:endParaRPr sz="1800">
                  <a:solidFill>
                    <a:schemeClr val="lt1"/>
                  </a:solidFill>
                  <a:latin typeface="Calibri"/>
                  <a:ea typeface="Calibri"/>
                  <a:cs typeface="Calibri"/>
                  <a:sym typeface="Calibri"/>
                </a:endParaRPr>
              </a:p>
            </p:txBody>
          </p:sp>
        </p:grpSp>
        <p:pic>
          <p:nvPicPr>
            <p:cNvPr id="146" name="Shape 146"/>
            <p:cNvPicPr preferRelativeResize="0"/>
            <p:nvPr/>
          </p:nvPicPr>
          <p:blipFill rotWithShape="1">
            <a:blip r:embed="rId6">
              <a:alphaModFix/>
            </a:blip>
            <a:srcRect b="0" l="0" r="0" t="0"/>
            <a:stretch/>
          </p:blipFill>
          <p:spPr>
            <a:xfrm>
              <a:off x="4483689" y="2855573"/>
              <a:ext cx="1039994" cy="1003984"/>
            </a:xfrm>
            <a:prstGeom prst="rect">
              <a:avLst/>
            </a:prstGeom>
            <a:noFill/>
            <a:ln>
              <a:noFill/>
            </a:ln>
          </p:spPr>
        </p:pic>
      </p:grpSp>
      <p:grpSp>
        <p:nvGrpSpPr>
          <p:cNvPr id="147" name="Shape 147"/>
          <p:cNvGrpSpPr/>
          <p:nvPr/>
        </p:nvGrpSpPr>
        <p:grpSpPr>
          <a:xfrm>
            <a:off x="1244434" y="3791767"/>
            <a:ext cx="3416475" cy="2141361"/>
            <a:chOff x="1624683" y="3652769"/>
            <a:chExt cx="3416475" cy="2141361"/>
          </a:xfrm>
        </p:grpSpPr>
        <p:grpSp>
          <p:nvGrpSpPr>
            <p:cNvPr id="148" name="Shape 148"/>
            <p:cNvGrpSpPr/>
            <p:nvPr/>
          </p:nvGrpSpPr>
          <p:grpSpPr>
            <a:xfrm>
              <a:off x="1624683" y="3652769"/>
              <a:ext cx="2533793" cy="1722317"/>
              <a:chOff x="1624683" y="3652769"/>
              <a:chExt cx="2533793" cy="1722317"/>
            </a:xfrm>
          </p:grpSpPr>
          <p:pic>
            <p:nvPicPr>
              <p:cNvPr id="149" name="Shape 149"/>
              <p:cNvPicPr preferRelativeResize="0"/>
              <p:nvPr/>
            </p:nvPicPr>
            <p:blipFill rotWithShape="1">
              <a:blip r:embed="rId7">
                <a:alphaModFix/>
              </a:blip>
              <a:srcRect b="0" l="0" r="0" t="0"/>
              <a:stretch/>
            </p:blipFill>
            <p:spPr>
              <a:xfrm>
                <a:off x="1757422" y="3694246"/>
                <a:ext cx="2401055" cy="1680840"/>
              </a:xfrm>
              <a:prstGeom prst="rect">
                <a:avLst/>
              </a:prstGeom>
              <a:noFill/>
              <a:ln>
                <a:noFill/>
              </a:ln>
            </p:spPr>
          </p:pic>
          <p:sp>
            <p:nvSpPr>
              <p:cNvPr id="150" name="Shape 150"/>
              <p:cNvSpPr/>
              <p:nvPr/>
            </p:nvSpPr>
            <p:spPr>
              <a:xfrm>
                <a:off x="1624683" y="3652769"/>
                <a:ext cx="355028" cy="706994"/>
              </a:xfrm>
              <a:custGeom>
                <a:pathLst>
                  <a:path extrusionOk="0" h="120000" w="120000">
                    <a:moveTo>
                      <a:pt x="13086" y="357"/>
                    </a:moveTo>
                    <a:cubicBezTo>
                      <a:pt x="25414" y="-354"/>
                      <a:pt x="52850" y="-745"/>
                      <a:pt x="78349" y="6766"/>
                    </a:cubicBezTo>
                    <a:cubicBezTo>
                      <a:pt x="87316" y="9409"/>
                      <a:pt x="104453" y="15312"/>
                      <a:pt x="104453" y="15312"/>
                    </a:cubicBezTo>
                    <a:cubicBezTo>
                      <a:pt x="132105" y="35680"/>
                      <a:pt x="115865" y="20992"/>
                      <a:pt x="108804" y="72997"/>
                    </a:cubicBezTo>
                    <a:cubicBezTo>
                      <a:pt x="107340" y="83785"/>
                      <a:pt x="102674" y="88437"/>
                      <a:pt x="95752" y="98635"/>
                    </a:cubicBezTo>
                    <a:cubicBezTo>
                      <a:pt x="94098" y="101071"/>
                      <a:pt x="86716" y="101264"/>
                      <a:pt x="82699" y="102908"/>
                    </a:cubicBezTo>
                    <a:cubicBezTo>
                      <a:pt x="77972" y="104842"/>
                      <a:pt x="74374" y="107383"/>
                      <a:pt x="69647" y="109317"/>
                    </a:cubicBezTo>
                    <a:cubicBezTo>
                      <a:pt x="61936" y="112472"/>
                      <a:pt x="47952" y="116019"/>
                      <a:pt x="39191" y="117863"/>
                    </a:cubicBezTo>
                    <a:cubicBezTo>
                      <a:pt x="34976" y="118750"/>
                      <a:pt x="30490" y="119287"/>
                      <a:pt x="26139" y="120000"/>
                    </a:cubicBezTo>
                    <a:cubicBezTo>
                      <a:pt x="21788" y="119287"/>
                      <a:pt x="16668" y="119270"/>
                      <a:pt x="13086" y="117863"/>
                    </a:cubicBezTo>
                    <a:cubicBezTo>
                      <a:pt x="5418" y="114851"/>
                      <a:pt x="2900" y="109267"/>
                      <a:pt x="34" y="105044"/>
                    </a:cubicBezTo>
                    <a:cubicBezTo>
                      <a:pt x="12008" y="5084"/>
                      <a:pt x="34" y="130009"/>
                      <a:pt x="34" y="34540"/>
                    </a:cubicBezTo>
                    <a:cubicBezTo>
                      <a:pt x="34" y="26674"/>
                      <a:pt x="-680" y="18502"/>
                      <a:pt x="4385" y="11039"/>
                    </a:cubicBezTo>
                    <a:cubicBezTo>
                      <a:pt x="5835" y="8903"/>
                      <a:pt x="759" y="1069"/>
                      <a:pt x="13086" y="357"/>
                    </a:cubicBezTo>
                    <a:close/>
                  </a:path>
                </a:pathLst>
              </a:custGeom>
              <a:solidFill>
                <a:schemeClr val="lt1"/>
              </a:solidFill>
              <a:ln>
                <a:noFill/>
              </a:ln>
            </p:spPr>
            <p:txBody>
              <a:bodyPr anchorCtr="0" anchor="ctr" bIns="45700" lIns="91425" rIns="91425" tIns="45700">
                <a:noAutofit/>
              </a:bodyPr>
              <a:lstStyle/>
              <a:p>
                <a:pPr indent="0" lvl="0" marL="0" marR="0" rtl="0" algn="ctr">
                  <a:spcBef>
                    <a:spcPts val="0"/>
                  </a:spcBef>
                  <a:buNone/>
                </a:pPr>
                <a:r>
                  <a:t/>
                </a:r>
                <a:endParaRPr sz="1800">
                  <a:solidFill>
                    <a:schemeClr val="lt1"/>
                  </a:solidFill>
                  <a:latin typeface="Calibri"/>
                  <a:ea typeface="Calibri"/>
                  <a:cs typeface="Calibri"/>
                  <a:sym typeface="Calibri"/>
                </a:endParaRPr>
              </a:p>
            </p:txBody>
          </p:sp>
        </p:grpSp>
        <p:pic>
          <p:nvPicPr>
            <p:cNvPr id="151" name="Shape 151"/>
            <p:cNvPicPr preferRelativeResize="0"/>
            <p:nvPr/>
          </p:nvPicPr>
          <p:blipFill rotWithShape="1">
            <a:blip r:embed="rId8">
              <a:alphaModFix/>
            </a:blip>
            <a:srcRect b="0" l="0" r="0" t="0"/>
            <a:stretch/>
          </p:blipFill>
          <p:spPr>
            <a:xfrm>
              <a:off x="3716448" y="4534667"/>
              <a:ext cx="1324711" cy="1259462"/>
            </a:xfrm>
            <a:prstGeom prst="rect">
              <a:avLst/>
            </a:prstGeom>
            <a:noFill/>
            <a:ln>
              <a:noFill/>
            </a:ln>
          </p:spPr>
        </p:pic>
      </p:grpSp>
      <p:grpSp>
        <p:nvGrpSpPr>
          <p:cNvPr id="152" name="Shape 152"/>
          <p:cNvGrpSpPr/>
          <p:nvPr/>
        </p:nvGrpSpPr>
        <p:grpSpPr>
          <a:xfrm>
            <a:off x="4995628" y="4700955"/>
            <a:ext cx="2486186" cy="1808000"/>
            <a:chOff x="1115616" y="4121860"/>
            <a:chExt cx="2486186" cy="1808000"/>
          </a:xfrm>
        </p:grpSpPr>
        <p:pic>
          <p:nvPicPr>
            <p:cNvPr id="153" name="Shape 153"/>
            <p:cNvPicPr preferRelativeResize="0"/>
            <p:nvPr/>
          </p:nvPicPr>
          <p:blipFill rotWithShape="1">
            <a:blip r:embed="rId9">
              <a:alphaModFix/>
            </a:blip>
            <a:srcRect b="0" l="0" r="0" t="0"/>
            <a:stretch/>
          </p:blipFill>
          <p:spPr>
            <a:xfrm>
              <a:off x="1115616" y="4121860"/>
              <a:ext cx="2238759" cy="1417290"/>
            </a:xfrm>
            <a:prstGeom prst="rect">
              <a:avLst/>
            </a:prstGeom>
            <a:noFill/>
            <a:ln>
              <a:noFill/>
            </a:ln>
          </p:spPr>
        </p:pic>
        <p:pic>
          <p:nvPicPr>
            <p:cNvPr id="154" name="Shape 154"/>
            <p:cNvPicPr preferRelativeResize="0"/>
            <p:nvPr/>
          </p:nvPicPr>
          <p:blipFill rotWithShape="1">
            <a:blip r:embed="rId10">
              <a:alphaModFix/>
            </a:blip>
            <a:srcRect b="0" l="0" r="0" t="0"/>
            <a:stretch/>
          </p:blipFill>
          <p:spPr>
            <a:xfrm>
              <a:off x="2805892" y="4849860"/>
              <a:ext cx="795910" cy="1080000"/>
            </a:xfrm>
            <a:prstGeom prst="rect">
              <a:avLst/>
            </a:prstGeom>
            <a:noFill/>
            <a:ln>
              <a:noFill/>
            </a:ln>
          </p:spPr>
        </p:pic>
      </p:grpSp>
      <p:grpSp>
        <p:nvGrpSpPr>
          <p:cNvPr id="155" name="Shape 155"/>
          <p:cNvGrpSpPr/>
          <p:nvPr/>
        </p:nvGrpSpPr>
        <p:grpSpPr>
          <a:xfrm>
            <a:off x="4940843" y="1321995"/>
            <a:ext cx="2991819" cy="1806004"/>
            <a:chOff x="4785035" y="1305073"/>
            <a:chExt cx="2991819" cy="1806004"/>
          </a:xfrm>
        </p:grpSpPr>
        <p:pic>
          <p:nvPicPr>
            <p:cNvPr id="156" name="Shape 156"/>
            <p:cNvPicPr preferRelativeResize="0"/>
            <p:nvPr/>
          </p:nvPicPr>
          <p:blipFill rotWithShape="1">
            <a:blip r:embed="rId11">
              <a:alphaModFix/>
            </a:blip>
            <a:srcRect b="0" l="0" r="0" t="0"/>
            <a:stretch/>
          </p:blipFill>
          <p:spPr>
            <a:xfrm>
              <a:off x="4785035" y="1305073"/>
              <a:ext cx="2338444" cy="1741331"/>
            </a:xfrm>
            <a:prstGeom prst="rect">
              <a:avLst/>
            </a:prstGeom>
            <a:noFill/>
            <a:ln>
              <a:noFill/>
            </a:ln>
          </p:spPr>
        </p:pic>
        <p:pic>
          <p:nvPicPr>
            <p:cNvPr id="157" name="Shape 157"/>
            <p:cNvPicPr preferRelativeResize="0"/>
            <p:nvPr/>
          </p:nvPicPr>
          <p:blipFill rotWithShape="1">
            <a:blip r:embed="rId12">
              <a:alphaModFix/>
            </a:blip>
            <a:srcRect b="0" l="0" r="0" t="0"/>
            <a:stretch/>
          </p:blipFill>
          <p:spPr>
            <a:xfrm>
              <a:off x="6705877" y="2031077"/>
              <a:ext cx="1070977" cy="1080000"/>
            </a:xfrm>
            <a:prstGeom prst="rect">
              <a:avLst/>
            </a:prstGeom>
            <a:noFill/>
            <a:ln>
              <a:noFill/>
            </a:ln>
          </p:spPr>
        </p:pic>
      </p:gr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61" name="Shape 161"/>
        <p:cNvGrpSpPr/>
        <p:nvPr/>
      </p:nvGrpSpPr>
      <p:grpSpPr>
        <a:xfrm>
          <a:off x="0" y="0"/>
          <a:ext cx="0" cy="0"/>
          <a:chOff x="0" y="0"/>
          <a:chExt cx="0" cy="0"/>
        </a:xfrm>
      </p:grpSpPr>
      <p:sp>
        <p:nvSpPr>
          <p:cNvPr id="162" name="Shape 162"/>
          <p:cNvSpPr txBox="1"/>
          <p:nvPr/>
        </p:nvSpPr>
        <p:spPr>
          <a:xfrm>
            <a:off x="323528" y="188640"/>
            <a:ext cx="6408712" cy="892551"/>
          </a:xfrm>
          <a:prstGeom prst="rect">
            <a:avLst/>
          </a:prstGeom>
          <a:noFill/>
          <a:ln>
            <a:noFill/>
          </a:ln>
        </p:spPr>
        <p:txBody>
          <a:bodyPr anchorCtr="0" anchor="t" bIns="45700" lIns="91425" rIns="91425" tIns="45700">
            <a:noAutofit/>
          </a:bodyPr>
          <a:lstStyle/>
          <a:p>
            <a:pPr indent="0" lvl="0" marL="0" marR="0" rtl="0" algn="l">
              <a:spcBef>
                <a:spcPts val="0"/>
              </a:spcBef>
              <a:buSzPct val="25000"/>
              <a:buNone/>
            </a:pPr>
            <a:r>
              <a:rPr b="1" lang="en-GB" sz="2600">
                <a:solidFill>
                  <a:schemeClr val="dk1"/>
                </a:solidFill>
                <a:latin typeface="Calibri"/>
                <a:ea typeface="Calibri"/>
                <a:cs typeface="Calibri"/>
                <a:sym typeface="Calibri"/>
              </a:rPr>
              <a:t>Our enhancement plan detailed three main improvements to our teaching ……</a:t>
            </a:r>
          </a:p>
        </p:txBody>
      </p:sp>
      <p:pic>
        <p:nvPicPr>
          <p:cNvPr id="163" name="Shape 163"/>
          <p:cNvPicPr preferRelativeResize="0"/>
          <p:nvPr/>
        </p:nvPicPr>
        <p:blipFill rotWithShape="1">
          <a:blip r:embed="rId3">
            <a:alphaModFix/>
          </a:blip>
          <a:srcRect b="0" l="0" r="0" t="0"/>
          <a:stretch/>
        </p:blipFill>
        <p:spPr>
          <a:xfrm>
            <a:off x="0" y="980728"/>
            <a:ext cx="9144000" cy="3671887"/>
          </a:xfrm>
          <a:prstGeom prst="rect">
            <a:avLst/>
          </a:prstGeom>
          <a:noFill/>
          <a:ln>
            <a:noFill/>
          </a:ln>
        </p:spPr>
      </p:pic>
      <p:sp>
        <p:nvSpPr>
          <p:cNvPr id="164" name="Shape 164"/>
          <p:cNvSpPr txBox="1"/>
          <p:nvPr/>
        </p:nvSpPr>
        <p:spPr>
          <a:xfrm>
            <a:off x="1041241" y="4808460"/>
            <a:ext cx="2520279" cy="1077217"/>
          </a:xfrm>
          <a:prstGeom prst="rect">
            <a:avLst/>
          </a:prstGeom>
          <a:noFill/>
          <a:ln>
            <a:noFill/>
          </a:ln>
        </p:spPr>
        <p:txBody>
          <a:bodyPr anchorCtr="0" anchor="t" bIns="45700" lIns="91425" rIns="91425" tIns="45700">
            <a:noAutofit/>
          </a:bodyPr>
          <a:lstStyle/>
          <a:p>
            <a:pPr indent="0" lvl="0" marL="0" marR="0" rtl="0" algn="l">
              <a:spcBef>
                <a:spcPts val="0"/>
              </a:spcBef>
              <a:buSzPct val="25000"/>
              <a:buNone/>
            </a:pPr>
            <a:r>
              <a:rPr b="1" lang="en-GB" sz="1600" u="sng">
                <a:solidFill>
                  <a:schemeClr val="dk1"/>
                </a:solidFill>
                <a:latin typeface="Calibri"/>
                <a:ea typeface="Calibri"/>
                <a:cs typeface="Calibri"/>
                <a:sym typeface="Calibri"/>
              </a:rPr>
              <a:t>Skills Training Pathways </a:t>
            </a:r>
            <a:r>
              <a:rPr lang="en-GB" sz="1600">
                <a:solidFill>
                  <a:schemeClr val="dk1"/>
                </a:solidFill>
                <a:latin typeface="Calibri"/>
                <a:ea typeface="Calibri"/>
                <a:cs typeface="Calibri"/>
                <a:sym typeface="Calibri"/>
              </a:rPr>
              <a:t>are embedded into core modules throughout all of our degree programmes</a:t>
            </a:r>
          </a:p>
        </p:txBody>
      </p:sp>
      <p:sp>
        <p:nvSpPr>
          <p:cNvPr id="165" name="Shape 165"/>
          <p:cNvSpPr txBox="1"/>
          <p:nvPr/>
        </p:nvSpPr>
        <p:spPr>
          <a:xfrm>
            <a:off x="3542271" y="4293096"/>
            <a:ext cx="2520279" cy="1323439"/>
          </a:xfrm>
          <a:prstGeom prst="rect">
            <a:avLst/>
          </a:prstGeom>
          <a:noFill/>
          <a:ln>
            <a:noFill/>
          </a:ln>
        </p:spPr>
        <p:txBody>
          <a:bodyPr anchorCtr="0" anchor="t" bIns="45700" lIns="91425" rIns="91425" tIns="45700">
            <a:noAutofit/>
          </a:bodyPr>
          <a:lstStyle/>
          <a:p>
            <a:pPr indent="0" lvl="0" marL="0" marR="0" rtl="0" algn="l">
              <a:spcBef>
                <a:spcPts val="0"/>
              </a:spcBef>
              <a:buSzPct val="25000"/>
              <a:buNone/>
            </a:pPr>
            <a:r>
              <a:rPr lang="en-GB" sz="1600">
                <a:solidFill>
                  <a:schemeClr val="dk1"/>
                </a:solidFill>
                <a:latin typeface="Calibri"/>
                <a:ea typeface="Calibri"/>
                <a:cs typeface="Calibri"/>
                <a:sym typeface="Calibri"/>
              </a:rPr>
              <a:t>Our</a:t>
            </a:r>
            <a:r>
              <a:rPr b="1" lang="en-GB" sz="1600">
                <a:solidFill>
                  <a:schemeClr val="dk1"/>
                </a:solidFill>
                <a:latin typeface="Calibri"/>
                <a:ea typeface="Calibri"/>
                <a:cs typeface="Calibri"/>
                <a:sym typeface="Calibri"/>
              </a:rPr>
              <a:t> </a:t>
            </a:r>
            <a:r>
              <a:rPr b="1" lang="en-GB" sz="1600" u="sng">
                <a:solidFill>
                  <a:schemeClr val="dk1"/>
                </a:solidFill>
                <a:latin typeface="Calibri"/>
                <a:ea typeface="Calibri"/>
                <a:cs typeface="Calibri"/>
                <a:sym typeface="Calibri"/>
              </a:rPr>
              <a:t>Online Hub </a:t>
            </a:r>
            <a:r>
              <a:rPr lang="en-GB" sz="1600">
                <a:solidFill>
                  <a:schemeClr val="dk1"/>
                </a:solidFill>
                <a:latin typeface="Calibri"/>
                <a:ea typeface="Calibri"/>
                <a:cs typeface="Calibri"/>
                <a:sym typeface="Calibri"/>
              </a:rPr>
              <a:t>allows students to develop key skills in their own time and receive instant feedback on how well they are doing</a:t>
            </a:r>
          </a:p>
        </p:txBody>
      </p:sp>
      <p:sp>
        <p:nvSpPr>
          <p:cNvPr id="166" name="Shape 166"/>
          <p:cNvSpPr txBox="1"/>
          <p:nvPr/>
        </p:nvSpPr>
        <p:spPr>
          <a:xfrm>
            <a:off x="6064191" y="4808460"/>
            <a:ext cx="2520279" cy="1077217"/>
          </a:xfrm>
          <a:prstGeom prst="rect">
            <a:avLst/>
          </a:prstGeom>
          <a:noFill/>
          <a:ln>
            <a:noFill/>
          </a:ln>
        </p:spPr>
        <p:txBody>
          <a:bodyPr anchorCtr="0" anchor="t" bIns="45700" lIns="91425" rIns="91425" tIns="45700">
            <a:noAutofit/>
          </a:bodyPr>
          <a:lstStyle/>
          <a:p>
            <a:pPr indent="0" lvl="0" marL="0" marR="0" rtl="0" algn="l">
              <a:spcBef>
                <a:spcPts val="0"/>
              </a:spcBef>
              <a:buSzPct val="25000"/>
              <a:buNone/>
            </a:pPr>
            <a:r>
              <a:rPr b="1" lang="en-GB" sz="1600" u="sng">
                <a:solidFill>
                  <a:schemeClr val="dk1"/>
                </a:solidFill>
                <a:latin typeface="Calibri"/>
                <a:ea typeface="Calibri"/>
                <a:cs typeface="Calibri"/>
                <a:sym typeface="Calibri"/>
              </a:rPr>
              <a:t>Interactions with potential future employers </a:t>
            </a:r>
            <a:r>
              <a:rPr lang="en-GB" sz="1600">
                <a:solidFill>
                  <a:schemeClr val="dk1"/>
                </a:solidFill>
                <a:latin typeface="Calibri"/>
                <a:ea typeface="Calibri"/>
                <a:cs typeface="Calibri"/>
                <a:sym typeface="Calibri"/>
              </a:rPr>
              <a:t>highlight how student learning can be used in the workplace</a:t>
            </a: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70" name="Shape 170"/>
        <p:cNvGrpSpPr/>
        <p:nvPr/>
      </p:nvGrpSpPr>
      <p:grpSpPr>
        <a:xfrm>
          <a:off x="0" y="0"/>
          <a:ext cx="0" cy="0"/>
          <a:chOff x="0" y="0"/>
          <a:chExt cx="0" cy="0"/>
        </a:xfrm>
      </p:grpSpPr>
      <p:sp>
        <p:nvSpPr>
          <p:cNvPr id="171" name="Shape 171"/>
          <p:cNvSpPr txBox="1"/>
          <p:nvPr/>
        </p:nvSpPr>
        <p:spPr>
          <a:xfrm>
            <a:off x="2123727" y="419766"/>
            <a:ext cx="4921229" cy="954106"/>
          </a:xfrm>
          <a:prstGeom prst="rect">
            <a:avLst/>
          </a:prstGeom>
          <a:noFill/>
          <a:ln>
            <a:noFill/>
          </a:ln>
        </p:spPr>
        <p:txBody>
          <a:bodyPr anchorCtr="0" anchor="t" bIns="45700" lIns="91425" rIns="91425" tIns="45700">
            <a:noAutofit/>
          </a:bodyPr>
          <a:lstStyle/>
          <a:p>
            <a:pPr indent="0" lvl="0" marL="0" marR="0" rtl="0" algn="l">
              <a:spcBef>
                <a:spcPts val="0"/>
              </a:spcBef>
              <a:buSzPct val="25000"/>
              <a:buNone/>
            </a:pPr>
            <a:r>
              <a:rPr b="1" lang="en-GB" sz="2800">
                <a:solidFill>
                  <a:schemeClr val="dk1"/>
                </a:solidFill>
                <a:latin typeface="Calibri"/>
                <a:ea typeface="Calibri"/>
                <a:cs typeface="Calibri"/>
                <a:sym typeface="Calibri"/>
              </a:rPr>
              <a:t>Strategic Learning and Teaching Fund Project</a:t>
            </a:r>
          </a:p>
        </p:txBody>
      </p:sp>
      <p:sp>
        <p:nvSpPr>
          <p:cNvPr id="172" name="Shape 172"/>
          <p:cNvSpPr/>
          <p:nvPr/>
        </p:nvSpPr>
        <p:spPr>
          <a:xfrm>
            <a:off x="2123727" y="1497583"/>
            <a:ext cx="6552728" cy="4893647"/>
          </a:xfrm>
          <a:prstGeom prst="rect">
            <a:avLst/>
          </a:prstGeom>
          <a:noFill/>
          <a:ln>
            <a:noFill/>
          </a:ln>
        </p:spPr>
        <p:txBody>
          <a:bodyPr anchorCtr="0" anchor="t" bIns="45700" lIns="91425" rIns="91425" tIns="45700">
            <a:noAutofit/>
          </a:bodyPr>
          <a:lstStyle/>
          <a:p>
            <a:pPr indent="0" lvl="0" marL="0" marR="0" rtl="0" algn="l">
              <a:spcBef>
                <a:spcPts val="0"/>
              </a:spcBef>
              <a:buSzPct val="25000"/>
              <a:buNone/>
            </a:pPr>
            <a:r>
              <a:rPr lang="en-GB" sz="2400">
                <a:solidFill>
                  <a:schemeClr val="dk1"/>
                </a:solidFill>
                <a:latin typeface="Calibri"/>
                <a:ea typeface="Calibri"/>
                <a:cs typeface="Calibri"/>
                <a:sym typeface="Calibri"/>
              </a:rPr>
              <a:t>In order to support the development of effective skills training pathways in our programmes this project will employ a part-time teaching fellow to:</a:t>
            </a:r>
          </a:p>
          <a:p>
            <a:pPr indent="0" lvl="0" marL="0" marR="0" rtl="0" algn="l">
              <a:spcBef>
                <a:spcPts val="0"/>
              </a:spcBef>
              <a:buNone/>
            </a:pPr>
            <a:r>
              <a:t/>
            </a:r>
            <a:endParaRPr sz="2400">
              <a:solidFill>
                <a:schemeClr val="dk1"/>
              </a:solidFill>
              <a:latin typeface="Calibri"/>
              <a:ea typeface="Calibri"/>
              <a:cs typeface="Calibri"/>
              <a:sym typeface="Calibri"/>
            </a:endParaRPr>
          </a:p>
          <a:p>
            <a:pPr indent="-285750" lvl="0" marL="285750" marR="0" rtl="0" algn="l">
              <a:spcBef>
                <a:spcPts val="0"/>
              </a:spcBef>
              <a:buClr>
                <a:schemeClr val="dk1"/>
              </a:buClr>
              <a:buSzPct val="100000"/>
              <a:buFont typeface="Calibri"/>
              <a:buChar char="-"/>
            </a:pPr>
            <a:r>
              <a:rPr lang="en-GB" sz="2400">
                <a:solidFill>
                  <a:schemeClr val="dk1"/>
                </a:solidFill>
                <a:latin typeface="Calibri"/>
                <a:ea typeface="Calibri"/>
                <a:cs typeface="Calibri"/>
                <a:sym typeface="Calibri"/>
              </a:rPr>
              <a:t>review our programme mapping information and the educational literature on skills development</a:t>
            </a:r>
          </a:p>
          <a:p>
            <a:pPr indent="-285750" lvl="0" marL="285750" marR="0" rtl="0" algn="l">
              <a:spcBef>
                <a:spcPts val="0"/>
              </a:spcBef>
              <a:buClr>
                <a:schemeClr val="dk1"/>
              </a:buClr>
              <a:buFont typeface="Calibri"/>
              <a:buNone/>
            </a:pPr>
            <a:r>
              <a:t/>
            </a:r>
            <a:endParaRPr sz="2400">
              <a:solidFill>
                <a:schemeClr val="dk1"/>
              </a:solidFill>
              <a:latin typeface="Calibri"/>
              <a:ea typeface="Calibri"/>
              <a:cs typeface="Calibri"/>
              <a:sym typeface="Calibri"/>
            </a:endParaRPr>
          </a:p>
          <a:p>
            <a:pPr indent="-285750" lvl="0" marL="285750" marR="0" rtl="0" algn="l">
              <a:spcBef>
                <a:spcPts val="0"/>
              </a:spcBef>
              <a:buClr>
                <a:schemeClr val="dk1"/>
              </a:buClr>
              <a:buSzPct val="100000"/>
              <a:buFont typeface="Calibri"/>
              <a:buChar char="-"/>
            </a:pPr>
            <a:r>
              <a:rPr lang="en-GB" sz="2400">
                <a:solidFill>
                  <a:schemeClr val="dk1"/>
                </a:solidFill>
                <a:latin typeface="Calibri"/>
                <a:ea typeface="Calibri"/>
                <a:cs typeface="Calibri"/>
                <a:sym typeface="Calibri"/>
              </a:rPr>
              <a:t>work alongside Environment Department staff and students, and the Academic Support Office (ASO), to </a:t>
            </a:r>
            <a:r>
              <a:rPr lang="en-GB" sz="2400">
                <a:solidFill>
                  <a:srgbClr val="FF0000"/>
                </a:solidFill>
                <a:latin typeface="Calibri"/>
                <a:ea typeface="Calibri"/>
                <a:cs typeface="Calibri"/>
                <a:sym typeface="Calibri"/>
              </a:rPr>
              <a:t>define effective key skills training pathways </a:t>
            </a:r>
            <a:r>
              <a:rPr lang="en-GB" sz="2400">
                <a:solidFill>
                  <a:schemeClr val="dk1"/>
                </a:solidFill>
                <a:latin typeface="Calibri"/>
                <a:ea typeface="Calibri"/>
                <a:cs typeface="Calibri"/>
                <a:sym typeface="Calibri"/>
              </a:rPr>
              <a:t>that will be embedded into our programmes and used to </a:t>
            </a:r>
            <a:r>
              <a:rPr lang="en-GB" sz="2400">
                <a:solidFill>
                  <a:srgbClr val="FF0000"/>
                </a:solidFill>
                <a:latin typeface="Calibri"/>
                <a:ea typeface="Calibri"/>
                <a:cs typeface="Calibri"/>
                <a:sym typeface="Calibri"/>
              </a:rPr>
              <a:t>develop our online skills hub </a:t>
            </a:r>
          </a:p>
        </p:txBody>
      </p:sp>
      <p:grpSp>
        <p:nvGrpSpPr>
          <p:cNvPr id="173" name="Shape 173"/>
          <p:cNvGrpSpPr/>
          <p:nvPr/>
        </p:nvGrpSpPr>
        <p:grpSpPr>
          <a:xfrm>
            <a:off x="259889" y="197572"/>
            <a:ext cx="1674289" cy="1614756"/>
            <a:chOff x="2411758" y="1880767"/>
            <a:chExt cx="4074111" cy="3924376"/>
          </a:xfrm>
        </p:grpSpPr>
        <p:sp>
          <p:nvSpPr>
            <p:cNvPr id="174" name="Shape 174"/>
            <p:cNvSpPr/>
            <p:nvPr/>
          </p:nvSpPr>
          <p:spPr>
            <a:xfrm>
              <a:off x="3060856" y="2420767"/>
              <a:ext cx="2808311" cy="2736303"/>
            </a:xfrm>
            <a:prstGeom prst="ellipse">
              <a:avLst/>
            </a:prstGeom>
            <a:noFill/>
            <a:ln cap="flat" cmpd="sng" w="142875">
              <a:solidFill>
                <a:srgbClr val="92D050">
                  <a:alpha val="20784"/>
                </a:srgbClr>
              </a:solidFill>
              <a:prstDash val="solid"/>
              <a:round/>
              <a:headEnd len="med" w="med" type="none"/>
              <a:tailEnd len="med" w="med" type="none"/>
            </a:ln>
          </p:spPr>
          <p:txBody>
            <a:bodyPr anchorCtr="0" anchor="ctr" bIns="45700" lIns="91425" rIns="91425" tIns="45700">
              <a:noAutofit/>
            </a:bodyPr>
            <a:lstStyle/>
            <a:p>
              <a:pPr indent="0" lvl="0" marL="0" marR="0" rtl="0" algn="ctr">
                <a:spcBef>
                  <a:spcPts val="0"/>
                </a:spcBef>
                <a:buNone/>
              </a:pPr>
              <a:r>
                <a:t/>
              </a:r>
              <a:endParaRPr sz="1800">
                <a:solidFill>
                  <a:schemeClr val="lt1"/>
                </a:solidFill>
                <a:latin typeface="Calibri"/>
                <a:ea typeface="Calibri"/>
                <a:cs typeface="Calibri"/>
                <a:sym typeface="Calibri"/>
              </a:endParaRPr>
            </a:p>
          </p:txBody>
        </p:sp>
        <p:pic>
          <p:nvPicPr>
            <p:cNvPr id="175" name="Shape 175"/>
            <p:cNvPicPr preferRelativeResize="0"/>
            <p:nvPr/>
          </p:nvPicPr>
          <p:blipFill rotWithShape="1">
            <a:blip r:embed="rId3">
              <a:alphaModFix/>
            </a:blip>
            <a:srcRect b="0" l="0" r="0" t="0"/>
            <a:stretch/>
          </p:blipFill>
          <p:spPr>
            <a:xfrm>
              <a:off x="3959355" y="4725144"/>
              <a:ext cx="1118735" cy="1080000"/>
            </a:xfrm>
            <a:prstGeom prst="rect">
              <a:avLst/>
            </a:prstGeom>
            <a:noFill/>
            <a:ln>
              <a:noFill/>
            </a:ln>
          </p:spPr>
        </p:pic>
        <p:pic>
          <p:nvPicPr>
            <p:cNvPr id="176" name="Shape 176"/>
            <p:cNvPicPr preferRelativeResize="0"/>
            <p:nvPr/>
          </p:nvPicPr>
          <p:blipFill rotWithShape="1">
            <a:blip r:embed="rId4">
              <a:alphaModFix/>
            </a:blip>
            <a:srcRect b="0" l="0" r="0" t="0"/>
            <a:stretch/>
          </p:blipFill>
          <p:spPr>
            <a:xfrm>
              <a:off x="2411758" y="2852935"/>
              <a:ext cx="1135951" cy="1080000"/>
            </a:xfrm>
            <a:prstGeom prst="rect">
              <a:avLst/>
            </a:prstGeom>
            <a:noFill/>
            <a:ln>
              <a:noFill/>
            </a:ln>
          </p:spPr>
        </p:pic>
        <p:pic>
          <p:nvPicPr>
            <p:cNvPr id="177" name="Shape 177"/>
            <p:cNvPicPr preferRelativeResize="0"/>
            <p:nvPr/>
          </p:nvPicPr>
          <p:blipFill rotWithShape="1">
            <a:blip r:embed="rId5">
              <a:alphaModFix/>
            </a:blip>
            <a:srcRect b="0" l="0" r="0" t="0"/>
            <a:stretch/>
          </p:blipFill>
          <p:spPr>
            <a:xfrm>
              <a:off x="3866614" y="3136811"/>
              <a:ext cx="1152000" cy="1152000"/>
            </a:xfrm>
            <a:prstGeom prst="rect">
              <a:avLst/>
            </a:prstGeom>
            <a:noFill/>
            <a:ln>
              <a:noFill/>
            </a:ln>
          </p:spPr>
        </p:pic>
        <p:pic>
          <p:nvPicPr>
            <p:cNvPr id="178" name="Shape 178"/>
            <p:cNvPicPr preferRelativeResize="0"/>
            <p:nvPr/>
          </p:nvPicPr>
          <p:blipFill rotWithShape="1">
            <a:blip r:embed="rId6">
              <a:alphaModFix/>
            </a:blip>
            <a:srcRect b="0" l="0" r="0" t="0"/>
            <a:stretch/>
          </p:blipFill>
          <p:spPr>
            <a:xfrm>
              <a:off x="4518723" y="1951198"/>
              <a:ext cx="886545" cy="1080000"/>
            </a:xfrm>
            <a:prstGeom prst="rect">
              <a:avLst/>
            </a:prstGeom>
            <a:noFill/>
            <a:ln>
              <a:noFill/>
            </a:ln>
          </p:spPr>
        </p:pic>
        <p:pic>
          <p:nvPicPr>
            <p:cNvPr id="179" name="Shape 179"/>
            <p:cNvPicPr preferRelativeResize="0"/>
            <p:nvPr/>
          </p:nvPicPr>
          <p:blipFill rotWithShape="1">
            <a:blip r:embed="rId7">
              <a:alphaModFix/>
            </a:blip>
            <a:srcRect b="0" l="0" r="0" t="0"/>
            <a:stretch/>
          </p:blipFill>
          <p:spPr>
            <a:xfrm>
              <a:off x="3260796" y="1880767"/>
              <a:ext cx="802731" cy="1080000"/>
            </a:xfrm>
            <a:prstGeom prst="rect">
              <a:avLst/>
            </a:prstGeom>
            <a:noFill/>
            <a:ln>
              <a:noFill/>
            </a:ln>
          </p:spPr>
        </p:pic>
        <p:pic>
          <p:nvPicPr>
            <p:cNvPr id="180" name="Shape 180"/>
            <p:cNvPicPr preferRelativeResize="0"/>
            <p:nvPr/>
          </p:nvPicPr>
          <p:blipFill rotWithShape="1">
            <a:blip r:embed="rId8">
              <a:alphaModFix/>
            </a:blip>
            <a:srcRect b="0" l="0" r="0" t="0"/>
            <a:stretch/>
          </p:blipFill>
          <p:spPr>
            <a:xfrm>
              <a:off x="5220071" y="4151007"/>
              <a:ext cx="795910" cy="1080000"/>
            </a:xfrm>
            <a:prstGeom prst="rect">
              <a:avLst/>
            </a:prstGeom>
            <a:noFill/>
            <a:ln>
              <a:noFill/>
            </a:ln>
          </p:spPr>
        </p:pic>
        <p:pic>
          <p:nvPicPr>
            <p:cNvPr id="181" name="Shape 181"/>
            <p:cNvPicPr preferRelativeResize="0"/>
            <p:nvPr/>
          </p:nvPicPr>
          <p:blipFill rotWithShape="1">
            <a:blip r:embed="rId9">
              <a:alphaModFix/>
            </a:blip>
            <a:srcRect b="0" l="0" r="0" t="0"/>
            <a:stretch/>
          </p:blipFill>
          <p:spPr>
            <a:xfrm>
              <a:off x="2725307" y="3969926"/>
              <a:ext cx="1070977" cy="1080000"/>
            </a:xfrm>
            <a:prstGeom prst="rect">
              <a:avLst/>
            </a:prstGeom>
            <a:noFill/>
            <a:ln>
              <a:noFill/>
            </a:ln>
          </p:spPr>
        </p:pic>
        <p:pic>
          <p:nvPicPr>
            <p:cNvPr id="182" name="Shape 182"/>
            <p:cNvPicPr preferRelativeResize="0"/>
            <p:nvPr/>
          </p:nvPicPr>
          <p:blipFill rotWithShape="1">
            <a:blip r:embed="rId10">
              <a:alphaModFix/>
            </a:blip>
            <a:srcRect b="0" l="0" r="0" t="0"/>
            <a:stretch/>
          </p:blipFill>
          <p:spPr>
            <a:xfrm>
              <a:off x="5260435" y="2968531"/>
              <a:ext cx="1225434" cy="1080000"/>
            </a:xfrm>
            <a:prstGeom prst="rect">
              <a:avLst/>
            </a:prstGeom>
            <a:noFill/>
            <a:ln>
              <a:noFill/>
            </a:ln>
          </p:spPr>
        </p:pic>
      </p:gr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86" name="Shape 186"/>
        <p:cNvGrpSpPr/>
        <p:nvPr/>
      </p:nvGrpSpPr>
      <p:grpSpPr>
        <a:xfrm>
          <a:off x="0" y="0"/>
          <a:ext cx="0" cy="0"/>
          <a:chOff x="0" y="0"/>
          <a:chExt cx="0" cy="0"/>
        </a:xfrm>
      </p:grpSpPr>
      <p:sp>
        <p:nvSpPr>
          <p:cNvPr id="187" name="Shape 187"/>
          <p:cNvSpPr txBox="1"/>
          <p:nvPr/>
        </p:nvSpPr>
        <p:spPr>
          <a:xfrm>
            <a:off x="2455255" y="506483"/>
            <a:ext cx="5904656" cy="4031872"/>
          </a:xfrm>
          <a:prstGeom prst="rect">
            <a:avLst/>
          </a:prstGeom>
          <a:noFill/>
          <a:ln>
            <a:noFill/>
          </a:ln>
        </p:spPr>
        <p:txBody>
          <a:bodyPr anchorCtr="0" anchor="t" bIns="45700" lIns="91425" rIns="91425" tIns="45700">
            <a:noAutofit/>
          </a:bodyPr>
          <a:lstStyle/>
          <a:p>
            <a:pPr indent="0" lvl="0" marL="0" marR="0" rtl="0" algn="l">
              <a:spcBef>
                <a:spcPts val="0"/>
              </a:spcBef>
              <a:buSzPct val="25000"/>
              <a:buNone/>
            </a:pPr>
            <a:r>
              <a:rPr b="1" lang="en-GB" sz="3600">
                <a:solidFill>
                  <a:schemeClr val="dk1"/>
                </a:solidFill>
                <a:latin typeface="Calibri"/>
                <a:ea typeface="Calibri"/>
                <a:cs typeface="Calibri"/>
                <a:sym typeface="Calibri"/>
              </a:rPr>
              <a:t>This session …..</a:t>
            </a:r>
          </a:p>
          <a:p>
            <a:pPr indent="0" lvl="0" marL="0" marR="0" rtl="0" algn="l">
              <a:spcBef>
                <a:spcPts val="0"/>
              </a:spcBef>
              <a:buNone/>
            </a:pPr>
            <a:r>
              <a:t/>
            </a:r>
            <a:endParaRPr sz="2800">
              <a:solidFill>
                <a:schemeClr val="dk1"/>
              </a:solidFill>
              <a:latin typeface="Calibri"/>
              <a:ea typeface="Calibri"/>
              <a:cs typeface="Calibri"/>
              <a:sym typeface="Calibri"/>
            </a:endParaRPr>
          </a:p>
          <a:p>
            <a:pPr indent="-457200" lvl="0" marL="457200" marR="0" rtl="0" algn="l">
              <a:spcBef>
                <a:spcPts val="0"/>
              </a:spcBef>
              <a:buClr>
                <a:schemeClr val="dk1"/>
              </a:buClr>
              <a:buSzPct val="100000"/>
              <a:buFont typeface="Calibri"/>
              <a:buChar char="-"/>
            </a:pPr>
            <a:r>
              <a:rPr b="1" lang="en-GB" sz="2400">
                <a:solidFill>
                  <a:schemeClr val="dk1"/>
                </a:solidFill>
                <a:latin typeface="Calibri"/>
                <a:ea typeface="Calibri"/>
                <a:cs typeface="Calibri"/>
                <a:sym typeface="Calibri"/>
              </a:rPr>
              <a:t>Models of programme-level skills development</a:t>
            </a:r>
          </a:p>
          <a:p>
            <a:pPr indent="0" lvl="0" marL="0" marR="0" rtl="0" algn="l">
              <a:spcBef>
                <a:spcPts val="0"/>
              </a:spcBef>
              <a:buNone/>
            </a:pPr>
            <a:r>
              <a:t/>
            </a:r>
            <a:endParaRPr b="1" sz="2400">
              <a:solidFill>
                <a:schemeClr val="dk1"/>
              </a:solidFill>
              <a:latin typeface="Calibri"/>
              <a:ea typeface="Calibri"/>
              <a:cs typeface="Calibri"/>
              <a:sym typeface="Calibri"/>
            </a:endParaRPr>
          </a:p>
          <a:p>
            <a:pPr indent="-457200" lvl="0" marL="457200" marR="0" rtl="0" algn="l">
              <a:spcBef>
                <a:spcPts val="0"/>
              </a:spcBef>
              <a:buClr>
                <a:schemeClr val="dk1"/>
              </a:buClr>
              <a:buSzPct val="100000"/>
              <a:buFont typeface="Calibri"/>
              <a:buChar char="-"/>
            </a:pPr>
            <a:r>
              <a:rPr b="1" lang="en-GB" sz="2400">
                <a:solidFill>
                  <a:schemeClr val="dk1"/>
                </a:solidFill>
                <a:latin typeface="Calibri"/>
                <a:ea typeface="Calibri"/>
                <a:cs typeface="Calibri"/>
                <a:sym typeface="Calibri"/>
              </a:rPr>
              <a:t>Activity 1: </a:t>
            </a:r>
            <a:r>
              <a:rPr lang="en-GB" sz="2400">
                <a:solidFill>
                  <a:schemeClr val="dk1"/>
                </a:solidFill>
                <a:latin typeface="Calibri"/>
                <a:ea typeface="Calibri"/>
                <a:cs typeface="Calibri"/>
                <a:sym typeface="Calibri"/>
              </a:rPr>
              <a:t>Critique some of our proposed models of skills development</a:t>
            </a:r>
          </a:p>
          <a:p>
            <a:pPr indent="0" lvl="0" marL="0" marR="0" rtl="0" algn="l">
              <a:spcBef>
                <a:spcPts val="0"/>
              </a:spcBef>
              <a:buNone/>
            </a:pPr>
            <a:r>
              <a:t/>
            </a:r>
            <a:endParaRPr sz="2400">
              <a:solidFill>
                <a:schemeClr val="dk1"/>
              </a:solidFill>
              <a:latin typeface="Calibri"/>
              <a:ea typeface="Calibri"/>
              <a:cs typeface="Calibri"/>
              <a:sym typeface="Calibri"/>
            </a:endParaRPr>
          </a:p>
          <a:p>
            <a:pPr indent="-457200" lvl="0" marL="457200" marR="0" rtl="0" algn="l">
              <a:spcBef>
                <a:spcPts val="0"/>
              </a:spcBef>
              <a:buClr>
                <a:schemeClr val="dk1"/>
              </a:buClr>
              <a:buSzPct val="100000"/>
              <a:buFont typeface="Calibri"/>
              <a:buChar char="-"/>
            </a:pPr>
            <a:r>
              <a:rPr b="1" lang="en-GB" sz="2400">
                <a:solidFill>
                  <a:schemeClr val="dk1"/>
                </a:solidFill>
                <a:latin typeface="Calibri"/>
                <a:ea typeface="Calibri"/>
                <a:cs typeface="Calibri"/>
                <a:sym typeface="Calibri"/>
              </a:rPr>
              <a:t>Activity 2: </a:t>
            </a:r>
            <a:r>
              <a:rPr lang="en-GB" sz="2400">
                <a:solidFill>
                  <a:schemeClr val="dk1"/>
                </a:solidFill>
                <a:latin typeface="Calibri"/>
                <a:ea typeface="Calibri"/>
                <a:cs typeface="Calibri"/>
                <a:sym typeface="Calibri"/>
              </a:rPr>
              <a:t>Design/ share your own models of skills development</a:t>
            </a:r>
          </a:p>
        </p:txBody>
      </p:sp>
      <p:grpSp>
        <p:nvGrpSpPr>
          <p:cNvPr id="188" name="Shape 188"/>
          <p:cNvGrpSpPr/>
          <p:nvPr/>
        </p:nvGrpSpPr>
        <p:grpSpPr>
          <a:xfrm>
            <a:off x="323527" y="248838"/>
            <a:ext cx="1945515" cy="1872401"/>
            <a:chOff x="2411758" y="1880767"/>
            <a:chExt cx="4074111" cy="3924376"/>
          </a:xfrm>
        </p:grpSpPr>
        <p:sp>
          <p:nvSpPr>
            <p:cNvPr id="189" name="Shape 189"/>
            <p:cNvSpPr/>
            <p:nvPr/>
          </p:nvSpPr>
          <p:spPr>
            <a:xfrm>
              <a:off x="3060856" y="2420767"/>
              <a:ext cx="2808311" cy="2736303"/>
            </a:xfrm>
            <a:prstGeom prst="ellipse">
              <a:avLst/>
            </a:prstGeom>
            <a:noFill/>
            <a:ln cap="flat" cmpd="sng" w="142875">
              <a:solidFill>
                <a:srgbClr val="92D050">
                  <a:alpha val="20784"/>
                </a:srgbClr>
              </a:solidFill>
              <a:prstDash val="solid"/>
              <a:round/>
              <a:headEnd len="med" w="med" type="none"/>
              <a:tailEnd len="med" w="med" type="none"/>
            </a:ln>
          </p:spPr>
          <p:txBody>
            <a:bodyPr anchorCtr="0" anchor="ctr" bIns="45700" lIns="91425" rIns="91425" tIns="45700">
              <a:noAutofit/>
            </a:bodyPr>
            <a:lstStyle/>
            <a:p>
              <a:pPr indent="0" lvl="0" marL="0" marR="0" rtl="0" algn="ctr">
                <a:spcBef>
                  <a:spcPts val="0"/>
                </a:spcBef>
                <a:buNone/>
              </a:pPr>
              <a:r>
                <a:t/>
              </a:r>
              <a:endParaRPr sz="1800">
                <a:solidFill>
                  <a:schemeClr val="lt1"/>
                </a:solidFill>
                <a:latin typeface="Calibri"/>
                <a:ea typeface="Calibri"/>
                <a:cs typeface="Calibri"/>
                <a:sym typeface="Calibri"/>
              </a:endParaRPr>
            </a:p>
          </p:txBody>
        </p:sp>
        <p:pic>
          <p:nvPicPr>
            <p:cNvPr id="190" name="Shape 190"/>
            <p:cNvPicPr preferRelativeResize="0"/>
            <p:nvPr/>
          </p:nvPicPr>
          <p:blipFill rotWithShape="1">
            <a:blip r:embed="rId3">
              <a:alphaModFix/>
            </a:blip>
            <a:srcRect b="0" l="0" r="0" t="0"/>
            <a:stretch/>
          </p:blipFill>
          <p:spPr>
            <a:xfrm>
              <a:off x="3959355" y="4725144"/>
              <a:ext cx="1118735" cy="1080000"/>
            </a:xfrm>
            <a:prstGeom prst="rect">
              <a:avLst/>
            </a:prstGeom>
            <a:noFill/>
            <a:ln>
              <a:noFill/>
            </a:ln>
          </p:spPr>
        </p:pic>
        <p:pic>
          <p:nvPicPr>
            <p:cNvPr id="191" name="Shape 191"/>
            <p:cNvPicPr preferRelativeResize="0"/>
            <p:nvPr/>
          </p:nvPicPr>
          <p:blipFill rotWithShape="1">
            <a:blip r:embed="rId4">
              <a:alphaModFix/>
            </a:blip>
            <a:srcRect b="0" l="0" r="0" t="0"/>
            <a:stretch/>
          </p:blipFill>
          <p:spPr>
            <a:xfrm>
              <a:off x="2411758" y="2852935"/>
              <a:ext cx="1135951" cy="1080000"/>
            </a:xfrm>
            <a:prstGeom prst="rect">
              <a:avLst/>
            </a:prstGeom>
            <a:noFill/>
            <a:ln>
              <a:noFill/>
            </a:ln>
          </p:spPr>
        </p:pic>
        <p:pic>
          <p:nvPicPr>
            <p:cNvPr id="192" name="Shape 192"/>
            <p:cNvPicPr preferRelativeResize="0"/>
            <p:nvPr/>
          </p:nvPicPr>
          <p:blipFill rotWithShape="1">
            <a:blip r:embed="rId5">
              <a:alphaModFix/>
            </a:blip>
            <a:srcRect b="0" l="0" r="0" t="0"/>
            <a:stretch/>
          </p:blipFill>
          <p:spPr>
            <a:xfrm>
              <a:off x="3866614" y="3136811"/>
              <a:ext cx="1152000" cy="1152000"/>
            </a:xfrm>
            <a:prstGeom prst="rect">
              <a:avLst/>
            </a:prstGeom>
            <a:noFill/>
            <a:ln>
              <a:noFill/>
            </a:ln>
          </p:spPr>
        </p:pic>
        <p:pic>
          <p:nvPicPr>
            <p:cNvPr id="193" name="Shape 193"/>
            <p:cNvPicPr preferRelativeResize="0"/>
            <p:nvPr/>
          </p:nvPicPr>
          <p:blipFill rotWithShape="1">
            <a:blip r:embed="rId6">
              <a:alphaModFix/>
            </a:blip>
            <a:srcRect b="0" l="0" r="0" t="0"/>
            <a:stretch/>
          </p:blipFill>
          <p:spPr>
            <a:xfrm>
              <a:off x="4518723" y="1951198"/>
              <a:ext cx="886545" cy="1080000"/>
            </a:xfrm>
            <a:prstGeom prst="rect">
              <a:avLst/>
            </a:prstGeom>
            <a:noFill/>
            <a:ln>
              <a:noFill/>
            </a:ln>
          </p:spPr>
        </p:pic>
        <p:pic>
          <p:nvPicPr>
            <p:cNvPr id="194" name="Shape 194"/>
            <p:cNvPicPr preferRelativeResize="0"/>
            <p:nvPr/>
          </p:nvPicPr>
          <p:blipFill rotWithShape="1">
            <a:blip r:embed="rId7">
              <a:alphaModFix/>
            </a:blip>
            <a:srcRect b="0" l="0" r="0" t="0"/>
            <a:stretch/>
          </p:blipFill>
          <p:spPr>
            <a:xfrm>
              <a:off x="3260796" y="1880767"/>
              <a:ext cx="802731" cy="1080000"/>
            </a:xfrm>
            <a:prstGeom prst="rect">
              <a:avLst/>
            </a:prstGeom>
            <a:noFill/>
            <a:ln>
              <a:noFill/>
            </a:ln>
          </p:spPr>
        </p:pic>
        <p:pic>
          <p:nvPicPr>
            <p:cNvPr id="195" name="Shape 195"/>
            <p:cNvPicPr preferRelativeResize="0"/>
            <p:nvPr/>
          </p:nvPicPr>
          <p:blipFill rotWithShape="1">
            <a:blip r:embed="rId8">
              <a:alphaModFix/>
            </a:blip>
            <a:srcRect b="0" l="0" r="0" t="0"/>
            <a:stretch/>
          </p:blipFill>
          <p:spPr>
            <a:xfrm>
              <a:off x="5220071" y="4151007"/>
              <a:ext cx="795910" cy="1080000"/>
            </a:xfrm>
            <a:prstGeom prst="rect">
              <a:avLst/>
            </a:prstGeom>
            <a:noFill/>
            <a:ln>
              <a:noFill/>
            </a:ln>
          </p:spPr>
        </p:pic>
        <p:pic>
          <p:nvPicPr>
            <p:cNvPr id="196" name="Shape 196"/>
            <p:cNvPicPr preferRelativeResize="0"/>
            <p:nvPr/>
          </p:nvPicPr>
          <p:blipFill rotWithShape="1">
            <a:blip r:embed="rId9">
              <a:alphaModFix/>
            </a:blip>
            <a:srcRect b="0" l="0" r="0" t="0"/>
            <a:stretch/>
          </p:blipFill>
          <p:spPr>
            <a:xfrm>
              <a:off x="2725307" y="3969926"/>
              <a:ext cx="1070977" cy="1080000"/>
            </a:xfrm>
            <a:prstGeom prst="rect">
              <a:avLst/>
            </a:prstGeom>
            <a:noFill/>
            <a:ln>
              <a:noFill/>
            </a:ln>
          </p:spPr>
        </p:pic>
        <p:pic>
          <p:nvPicPr>
            <p:cNvPr id="197" name="Shape 197"/>
            <p:cNvPicPr preferRelativeResize="0"/>
            <p:nvPr/>
          </p:nvPicPr>
          <p:blipFill rotWithShape="1">
            <a:blip r:embed="rId10">
              <a:alphaModFix/>
            </a:blip>
            <a:srcRect b="0" l="0" r="0" t="0"/>
            <a:stretch/>
          </p:blipFill>
          <p:spPr>
            <a:xfrm>
              <a:off x="5260435" y="2968531"/>
              <a:ext cx="1225434" cy="1080000"/>
            </a:xfrm>
            <a:prstGeom prst="rect">
              <a:avLst/>
            </a:prstGeom>
            <a:noFill/>
            <a:ln>
              <a:noFill/>
            </a:ln>
          </p:spPr>
        </p:pic>
      </p:gr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01" name="Shape 201"/>
        <p:cNvGrpSpPr/>
        <p:nvPr/>
      </p:nvGrpSpPr>
      <p:grpSpPr>
        <a:xfrm>
          <a:off x="0" y="0"/>
          <a:ext cx="0" cy="0"/>
          <a:chOff x="0" y="0"/>
          <a:chExt cx="0" cy="0"/>
        </a:xfrm>
      </p:grpSpPr>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05" name="Shape 205"/>
        <p:cNvGrpSpPr/>
        <p:nvPr/>
      </p:nvGrpSpPr>
      <p:grpSpPr>
        <a:xfrm>
          <a:off x="0" y="0"/>
          <a:ext cx="0" cy="0"/>
          <a:chOff x="0" y="0"/>
          <a:chExt cx="0" cy="0"/>
        </a:xfrm>
      </p:grpSpPr>
      <p:pic>
        <p:nvPicPr>
          <p:cNvPr id="206" name="Shape 206"/>
          <p:cNvPicPr preferRelativeResize="0"/>
          <p:nvPr/>
        </p:nvPicPr>
        <p:blipFill rotWithShape="1">
          <a:blip r:embed="rId3">
            <a:alphaModFix/>
          </a:blip>
          <a:srcRect b="0" l="0" r="0" t="0"/>
          <a:stretch/>
        </p:blipFill>
        <p:spPr>
          <a:xfrm>
            <a:off x="1278362" y="548679"/>
            <a:ext cx="6587274" cy="5841282"/>
          </a:xfrm>
          <a:prstGeom prst="rect">
            <a:avLst/>
          </a:prstGeom>
          <a:solidFill>
            <a:srgbClr val="ECECEC"/>
          </a:solidFill>
          <a:ln cap="sq" cmpd="sng" w="38100">
            <a:solidFill>
              <a:srgbClr val="FFFFFF"/>
            </a:solidFill>
            <a:prstDash val="solid"/>
            <a:miter/>
            <a:headEnd len="med" w="med" type="none"/>
            <a:tailEnd len="med" w="med" type="none"/>
          </a:ln>
          <a:effectLst>
            <a:outerShdw blurRad="65000" kx="195000" rotWithShape="0" algn="tl" dir="12900000" dist="50800" ky="195000">
              <a:srgbClr val="000000">
                <a:alpha val="29803"/>
              </a:srgbClr>
            </a:outerShdw>
          </a:effectLst>
        </p:spPr>
      </p:pic>
      <p:sp>
        <p:nvSpPr>
          <p:cNvPr id="207" name="Shape 207"/>
          <p:cNvSpPr txBox="1"/>
          <p:nvPr>
            <p:ph type="title"/>
          </p:nvPr>
        </p:nvSpPr>
        <p:spPr>
          <a:xfrm>
            <a:off x="370572" y="3621041"/>
            <a:ext cx="8229600" cy="846385"/>
          </a:xfrm>
          <a:prstGeom prst="rect">
            <a:avLst/>
          </a:prstGeom>
          <a:solidFill>
            <a:srgbClr val="FFFFFF">
              <a:alpha val="69803"/>
            </a:srgbClr>
          </a:solidFill>
          <a:ln>
            <a:noFill/>
          </a:ln>
        </p:spPr>
        <p:txBody>
          <a:bodyPr anchorCtr="0" anchor="ctr" bIns="45700" lIns="91425" rIns="91425" tIns="45700">
            <a:noAutofit/>
          </a:bodyPr>
          <a:lstStyle/>
          <a:p>
            <a:pPr indent="0" lvl="0" marL="0" marR="0" rtl="0" algn="ctr">
              <a:spcBef>
                <a:spcPts val="0"/>
              </a:spcBef>
              <a:buClr>
                <a:schemeClr val="dk1"/>
              </a:buClr>
              <a:buSzPct val="25000"/>
              <a:buFont typeface="Calibri"/>
              <a:buNone/>
            </a:pPr>
            <a:r>
              <a:rPr b="0" i="0" lang="en-GB" sz="4900" u="none" cap="none" strike="noStrike">
                <a:solidFill>
                  <a:schemeClr val="dk1"/>
                </a:solidFill>
                <a:latin typeface="Calibri"/>
                <a:ea typeface="Calibri"/>
                <a:cs typeface="Calibri"/>
                <a:sym typeface="Calibri"/>
              </a:rPr>
              <a:t>Curriculum models</a:t>
            </a:r>
          </a:p>
        </p:txBody>
      </p:sp>
      <p:grpSp>
        <p:nvGrpSpPr>
          <p:cNvPr id="208" name="Shape 208"/>
          <p:cNvGrpSpPr/>
          <p:nvPr/>
        </p:nvGrpSpPr>
        <p:grpSpPr>
          <a:xfrm>
            <a:off x="323527" y="248838"/>
            <a:ext cx="1945515" cy="1872401"/>
            <a:chOff x="2411758" y="1880767"/>
            <a:chExt cx="4074111" cy="3924376"/>
          </a:xfrm>
        </p:grpSpPr>
        <p:sp>
          <p:nvSpPr>
            <p:cNvPr id="209" name="Shape 209"/>
            <p:cNvSpPr/>
            <p:nvPr/>
          </p:nvSpPr>
          <p:spPr>
            <a:xfrm>
              <a:off x="3060856" y="2420767"/>
              <a:ext cx="2808311" cy="2736303"/>
            </a:xfrm>
            <a:prstGeom prst="ellipse">
              <a:avLst/>
            </a:prstGeom>
            <a:noFill/>
            <a:ln cap="flat" cmpd="sng" w="142875">
              <a:solidFill>
                <a:srgbClr val="92D050">
                  <a:alpha val="20784"/>
                </a:srgbClr>
              </a:solidFill>
              <a:prstDash val="solid"/>
              <a:round/>
              <a:headEnd len="med" w="med" type="none"/>
              <a:tailEnd len="med" w="med" type="none"/>
            </a:ln>
          </p:spPr>
          <p:txBody>
            <a:bodyPr anchorCtr="0" anchor="ctr" bIns="45700" lIns="91425" rIns="91425" tIns="45700">
              <a:noAutofit/>
            </a:bodyPr>
            <a:lstStyle/>
            <a:p>
              <a:pPr indent="0" lvl="0" marL="0" marR="0" rtl="0" algn="ctr">
                <a:spcBef>
                  <a:spcPts val="0"/>
                </a:spcBef>
                <a:buNone/>
              </a:pPr>
              <a:r>
                <a:t/>
              </a:r>
              <a:endParaRPr sz="1800">
                <a:solidFill>
                  <a:schemeClr val="lt1"/>
                </a:solidFill>
                <a:latin typeface="Calibri"/>
                <a:ea typeface="Calibri"/>
                <a:cs typeface="Calibri"/>
                <a:sym typeface="Calibri"/>
              </a:endParaRPr>
            </a:p>
          </p:txBody>
        </p:sp>
        <p:pic>
          <p:nvPicPr>
            <p:cNvPr id="210" name="Shape 210"/>
            <p:cNvPicPr preferRelativeResize="0"/>
            <p:nvPr/>
          </p:nvPicPr>
          <p:blipFill rotWithShape="1">
            <a:blip r:embed="rId4">
              <a:alphaModFix/>
            </a:blip>
            <a:srcRect b="0" l="0" r="0" t="0"/>
            <a:stretch/>
          </p:blipFill>
          <p:spPr>
            <a:xfrm>
              <a:off x="3959355" y="4725144"/>
              <a:ext cx="1118735" cy="1080000"/>
            </a:xfrm>
            <a:prstGeom prst="rect">
              <a:avLst/>
            </a:prstGeom>
            <a:noFill/>
            <a:ln>
              <a:noFill/>
            </a:ln>
          </p:spPr>
        </p:pic>
        <p:pic>
          <p:nvPicPr>
            <p:cNvPr id="211" name="Shape 211"/>
            <p:cNvPicPr preferRelativeResize="0"/>
            <p:nvPr/>
          </p:nvPicPr>
          <p:blipFill rotWithShape="1">
            <a:blip r:embed="rId5">
              <a:alphaModFix/>
            </a:blip>
            <a:srcRect b="0" l="0" r="0" t="0"/>
            <a:stretch/>
          </p:blipFill>
          <p:spPr>
            <a:xfrm>
              <a:off x="2411758" y="2852935"/>
              <a:ext cx="1135951" cy="1080000"/>
            </a:xfrm>
            <a:prstGeom prst="rect">
              <a:avLst/>
            </a:prstGeom>
            <a:noFill/>
            <a:ln>
              <a:noFill/>
            </a:ln>
          </p:spPr>
        </p:pic>
        <p:pic>
          <p:nvPicPr>
            <p:cNvPr id="212" name="Shape 212"/>
            <p:cNvPicPr preferRelativeResize="0"/>
            <p:nvPr/>
          </p:nvPicPr>
          <p:blipFill rotWithShape="1">
            <a:blip r:embed="rId6">
              <a:alphaModFix/>
            </a:blip>
            <a:srcRect b="0" l="0" r="0" t="0"/>
            <a:stretch/>
          </p:blipFill>
          <p:spPr>
            <a:xfrm>
              <a:off x="3866614" y="3136811"/>
              <a:ext cx="1152000" cy="1152000"/>
            </a:xfrm>
            <a:prstGeom prst="rect">
              <a:avLst/>
            </a:prstGeom>
            <a:noFill/>
            <a:ln>
              <a:noFill/>
            </a:ln>
          </p:spPr>
        </p:pic>
        <p:pic>
          <p:nvPicPr>
            <p:cNvPr id="213" name="Shape 213"/>
            <p:cNvPicPr preferRelativeResize="0"/>
            <p:nvPr/>
          </p:nvPicPr>
          <p:blipFill rotWithShape="1">
            <a:blip r:embed="rId7">
              <a:alphaModFix/>
            </a:blip>
            <a:srcRect b="0" l="0" r="0" t="0"/>
            <a:stretch/>
          </p:blipFill>
          <p:spPr>
            <a:xfrm>
              <a:off x="4518723" y="1951198"/>
              <a:ext cx="886545" cy="1080000"/>
            </a:xfrm>
            <a:prstGeom prst="rect">
              <a:avLst/>
            </a:prstGeom>
            <a:noFill/>
            <a:ln>
              <a:noFill/>
            </a:ln>
          </p:spPr>
        </p:pic>
        <p:pic>
          <p:nvPicPr>
            <p:cNvPr id="214" name="Shape 214"/>
            <p:cNvPicPr preferRelativeResize="0"/>
            <p:nvPr/>
          </p:nvPicPr>
          <p:blipFill rotWithShape="1">
            <a:blip r:embed="rId8">
              <a:alphaModFix/>
            </a:blip>
            <a:srcRect b="0" l="0" r="0" t="0"/>
            <a:stretch/>
          </p:blipFill>
          <p:spPr>
            <a:xfrm>
              <a:off x="3260796" y="1880767"/>
              <a:ext cx="802731" cy="1080000"/>
            </a:xfrm>
            <a:prstGeom prst="rect">
              <a:avLst/>
            </a:prstGeom>
            <a:noFill/>
            <a:ln>
              <a:noFill/>
            </a:ln>
          </p:spPr>
        </p:pic>
        <p:pic>
          <p:nvPicPr>
            <p:cNvPr id="215" name="Shape 215"/>
            <p:cNvPicPr preferRelativeResize="0"/>
            <p:nvPr/>
          </p:nvPicPr>
          <p:blipFill rotWithShape="1">
            <a:blip r:embed="rId9">
              <a:alphaModFix/>
            </a:blip>
            <a:srcRect b="0" l="0" r="0" t="0"/>
            <a:stretch/>
          </p:blipFill>
          <p:spPr>
            <a:xfrm>
              <a:off x="5220071" y="4151007"/>
              <a:ext cx="795910" cy="1080000"/>
            </a:xfrm>
            <a:prstGeom prst="rect">
              <a:avLst/>
            </a:prstGeom>
            <a:noFill/>
            <a:ln>
              <a:noFill/>
            </a:ln>
          </p:spPr>
        </p:pic>
        <p:pic>
          <p:nvPicPr>
            <p:cNvPr id="216" name="Shape 216"/>
            <p:cNvPicPr preferRelativeResize="0"/>
            <p:nvPr/>
          </p:nvPicPr>
          <p:blipFill rotWithShape="1">
            <a:blip r:embed="rId10">
              <a:alphaModFix/>
            </a:blip>
            <a:srcRect b="0" l="0" r="0" t="0"/>
            <a:stretch/>
          </p:blipFill>
          <p:spPr>
            <a:xfrm>
              <a:off x="2725307" y="3969926"/>
              <a:ext cx="1070977" cy="1080000"/>
            </a:xfrm>
            <a:prstGeom prst="rect">
              <a:avLst/>
            </a:prstGeom>
            <a:noFill/>
            <a:ln>
              <a:noFill/>
            </a:ln>
          </p:spPr>
        </p:pic>
        <p:pic>
          <p:nvPicPr>
            <p:cNvPr id="217" name="Shape 217"/>
            <p:cNvPicPr preferRelativeResize="0"/>
            <p:nvPr/>
          </p:nvPicPr>
          <p:blipFill rotWithShape="1">
            <a:blip r:embed="rId11">
              <a:alphaModFix/>
            </a:blip>
            <a:srcRect b="0" l="0" r="0" t="0"/>
            <a:stretch/>
          </p:blipFill>
          <p:spPr>
            <a:xfrm>
              <a:off x="5260435" y="2968531"/>
              <a:ext cx="1225434" cy="1080000"/>
            </a:xfrm>
            <a:prstGeom prst="rect">
              <a:avLst/>
            </a:prstGeom>
            <a:noFill/>
            <a:ln>
              <a:noFill/>
            </a:ln>
          </p:spPr>
        </p:pic>
      </p:gr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21" name="Shape 221"/>
        <p:cNvGrpSpPr/>
        <p:nvPr/>
      </p:nvGrpSpPr>
      <p:grpSpPr>
        <a:xfrm>
          <a:off x="0" y="0"/>
          <a:ext cx="0" cy="0"/>
          <a:chOff x="0" y="0"/>
          <a:chExt cx="0" cy="0"/>
        </a:xfrm>
      </p:grpSpPr>
      <p:sp>
        <p:nvSpPr>
          <p:cNvPr id="222" name="Shape 222"/>
          <p:cNvSpPr txBox="1"/>
          <p:nvPr>
            <p:ph type="title"/>
          </p:nvPr>
        </p:nvSpPr>
        <p:spPr>
          <a:xfrm>
            <a:off x="2398847" y="422835"/>
            <a:ext cx="6205600" cy="1323439"/>
          </a:xfrm>
          <a:prstGeom prst="rect">
            <a:avLst/>
          </a:prstGeom>
          <a:noFill/>
          <a:ln>
            <a:noFill/>
          </a:ln>
        </p:spPr>
        <p:txBody>
          <a:bodyPr anchorCtr="0" anchor="ctr" bIns="45700" lIns="91425" rIns="91425" tIns="45700">
            <a:noAutofit/>
          </a:bodyPr>
          <a:lstStyle/>
          <a:p>
            <a:pPr indent="0" lvl="0" marL="0" marR="0" rtl="0" algn="l">
              <a:spcBef>
                <a:spcPts val="0"/>
              </a:spcBef>
              <a:buClr>
                <a:schemeClr val="dk1"/>
              </a:buClr>
              <a:buSzPct val="25000"/>
              <a:buFont typeface="Calibri"/>
              <a:buNone/>
            </a:pPr>
            <a:r>
              <a:rPr b="1" i="0" lang="en-GB" sz="4000" u="none" cap="none" strike="noStrike">
                <a:solidFill>
                  <a:schemeClr val="dk1"/>
                </a:solidFill>
                <a:latin typeface="Calibri"/>
                <a:ea typeface="Calibri"/>
                <a:cs typeface="Calibri"/>
                <a:sym typeface="Calibri"/>
              </a:rPr>
              <a:t>Possible models for teaching academic skills</a:t>
            </a:r>
          </a:p>
        </p:txBody>
      </p:sp>
      <p:sp>
        <p:nvSpPr>
          <p:cNvPr id="223" name="Shape 223"/>
          <p:cNvSpPr txBox="1"/>
          <p:nvPr/>
        </p:nvSpPr>
        <p:spPr>
          <a:xfrm>
            <a:off x="800100" y="2175159"/>
            <a:ext cx="7886423" cy="984884"/>
          </a:xfrm>
          <a:prstGeom prst="rect">
            <a:avLst/>
          </a:prstGeom>
          <a:noFill/>
          <a:ln>
            <a:noFill/>
          </a:ln>
        </p:spPr>
        <p:txBody>
          <a:bodyPr anchorCtr="0" anchor="t" bIns="45700" lIns="91425" rIns="91425" tIns="45700">
            <a:noAutofit/>
          </a:bodyPr>
          <a:lstStyle/>
          <a:p>
            <a:pPr indent="-285750" lvl="0" marL="285750" marR="0" rtl="0" algn="l">
              <a:spcBef>
                <a:spcPts val="0"/>
              </a:spcBef>
              <a:spcAft>
                <a:spcPts val="0"/>
              </a:spcAft>
              <a:buClr>
                <a:schemeClr val="dk1"/>
              </a:buClr>
              <a:buSzPct val="100000"/>
              <a:buFont typeface="Arial"/>
              <a:buChar char="•"/>
            </a:pPr>
            <a:r>
              <a:rPr lang="en-GB" sz="2400">
                <a:solidFill>
                  <a:schemeClr val="dk1"/>
                </a:solidFill>
                <a:latin typeface="Calibri"/>
                <a:ea typeface="Calibri"/>
                <a:cs typeface="Calibri"/>
                <a:sym typeface="Calibri"/>
              </a:rPr>
              <a:t>Four possible models were considered</a:t>
            </a:r>
          </a:p>
          <a:p>
            <a:pPr indent="-285750" lvl="0" marL="285750" marR="0" rtl="0" algn="l">
              <a:spcBef>
                <a:spcPts val="1200"/>
              </a:spcBef>
              <a:buClr>
                <a:schemeClr val="dk1"/>
              </a:buClr>
              <a:buSzPct val="100000"/>
              <a:buFont typeface="Arial"/>
              <a:buChar char="•"/>
            </a:pPr>
            <a:r>
              <a:rPr lang="en-GB" sz="2400">
                <a:solidFill>
                  <a:schemeClr val="dk1"/>
                </a:solidFill>
                <a:latin typeface="Calibri"/>
                <a:ea typeface="Calibri"/>
                <a:cs typeface="Calibri"/>
                <a:sym typeface="Calibri"/>
              </a:rPr>
              <a:t>Different approaches were chosen for different skills</a:t>
            </a:r>
          </a:p>
        </p:txBody>
      </p:sp>
      <p:grpSp>
        <p:nvGrpSpPr>
          <p:cNvPr id="224" name="Shape 224"/>
          <p:cNvGrpSpPr/>
          <p:nvPr/>
        </p:nvGrpSpPr>
        <p:grpSpPr>
          <a:xfrm>
            <a:off x="323527" y="248838"/>
            <a:ext cx="1945515" cy="1872401"/>
            <a:chOff x="2411758" y="1880767"/>
            <a:chExt cx="4074111" cy="3924376"/>
          </a:xfrm>
        </p:grpSpPr>
        <p:sp>
          <p:nvSpPr>
            <p:cNvPr id="225" name="Shape 225"/>
            <p:cNvSpPr/>
            <p:nvPr/>
          </p:nvSpPr>
          <p:spPr>
            <a:xfrm>
              <a:off x="3060856" y="2420767"/>
              <a:ext cx="2808311" cy="2736303"/>
            </a:xfrm>
            <a:prstGeom prst="ellipse">
              <a:avLst/>
            </a:prstGeom>
            <a:noFill/>
            <a:ln cap="flat" cmpd="sng" w="142875">
              <a:solidFill>
                <a:srgbClr val="92D050">
                  <a:alpha val="20784"/>
                </a:srgbClr>
              </a:solidFill>
              <a:prstDash val="solid"/>
              <a:round/>
              <a:headEnd len="med" w="med" type="none"/>
              <a:tailEnd len="med" w="med" type="none"/>
            </a:ln>
          </p:spPr>
          <p:txBody>
            <a:bodyPr anchorCtr="0" anchor="ctr" bIns="45700" lIns="91425" rIns="91425" tIns="45700">
              <a:noAutofit/>
            </a:bodyPr>
            <a:lstStyle/>
            <a:p>
              <a:pPr indent="0" lvl="0" marL="0" marR="0" rtl="0" algn="ctr">
                <a:spcBef>
                  <a:spcPts val="0"/>
                </a:spcBef>
                <a:buNone/>
              </a:pPr>
              <a:r>
                <a:t/>
              </a:r>
              <a:endParaRPr sz="1800">
                <a:solidFill>
                  <a:schemeClr val="lt1"/>
                </a:solidFill>
                <a:latin typeface="Calibri"/>
                <a:ea typeface="Calibri"/>
                <a:cs typeface="Calibri"/>
                <a:sym typeface="Calibri"/>
              </a:endParaRPr>
            </a:p>
          </p:txBody>
        </p:sp>
        <p:pic>
          <p:nvPicPr>
            <p:cNvPr id="226" name="Shape 226"/>
            <p:cNvPicPr preferRelativeResize="0"/>
            <p:nvPr/>
          </p:nvPicPr>
          <p:blipFill rotWithShape="1">
            <a:blip r:embed="rId3">
              <a:alphaModFix/>
            </a:blip>
            <a:srcRect b="0" l="0" r="0" t="0"/>
            <a:stretch/>
          </p:blipFill>
          <p:spPr>
            <a:xfrm>
              <a:off x="3959355" y="4725144"/>
              <a:ext cx="1118735" cy="1080000"/>
            </a:xfrm>
            <a:prstGeom prst="rect">
              <a:avLst/>
            </a:prstGeom>
            <a:noFill/>
            <a:ln>
              <a:noFill/>
            </a:ln>
          </p:spPr>
        </p:pic>
        <p:pic>
          <p:nvPicPr>
            <p:cNvPr id="227" name="Shape 227"/>
            <p:cNvPicPr preferRelativeResize="0"/>
            <p:nvPr/>
          </p:nvPicPr>
          <p:blipFill rotWithShape="1">
            <a:blip r:embed="rId4">
              <a:alphaModFix/>
            </a:blip>
            <a:srcRect b="0" l="0" r="0" t="0"/>
            <a:stretch/>
          </p:blipFill>
          <p:spPr>
            <a:xfrm>
              <a:off x="2411758" y="2852935"/>
              <a:ext cx="1135951" cy="1080000"/>
            </a:xfrm>
            <a:prstGeom prst="rect">
              <a:avLst/>
            </a:prstGeom>
            <a:noFill/>
            <a:ln>
              <a:noFill/>
            </a:ln>
          </p:spPr>
        </p:pic>
        <p:pic>
          <p:nvPicPr>
            <p:cNvPr id="228" name="Shape 228"/>
            <p:cNvPicPr preferRelativeResize="0"/>
            <p:nvPr/>
          </p:nvPicPr>
          <p:blipFill rotWithShape="1">
            <a:blip r:embed="rId5">
              <a:alphaModFix/>
            </a:blip>
            <a:srcRect b="0" l="0" r="0" t="0"/>
            <a:stretch/>
          </p:blipFill>
          <p:spPr>
            <a:xfrm>
              <a:off x="3866614" y="3136811"/>
              <a:ext cx="1152000" cy="1152000"/>
            </a:xfrm>
            <a:prstGeom prst="rect">
              <a:avLst/>
            </a:prstGeom>
            <a:noFill/>
            <a:ln>
              <a:noFill/>
            </a:ln>
          </p:spPr>
        </p:pic>
        <p:pic>
          <p:nvPicPr>
            <p:cNvPr id="229" name="Shape 229"/>
            <p:cNvPicPr preferRelativeResize="0"/>
            <p:nvPr/>
          </p:nvPicPr>
          <p:blipFill rotWithShape="1">
            <a:blip r:embed="rId6">
              <a:alphaModFix/>
            </a:blip>
            <a:srcRect b="0" l="0" r="0" t="0"/>
            <a:stretch/>
          </p:blipFill>
          <p:spPr>
            <a:xfrm>
              <a:off x="4518723" y="1951198"/>
              <a:ext cx="886545" cy="1080000"/>
            </a:xfrm>
            <a:prstGeom prst="rect">
              <a:avLst/>
            </a:prstGeom>
            <a:noFill/>
            <a:ln>
              <a:noFill/>
            </a:ln>
          </p:spPr>
        </p:pic>
        <p:pic>
          <p:nvPicPr>
            <p:cNvPr id="230" name="Shape 230"/>
            <p:cNvPicPr preferRelativeResize="0"/>
            <p:nvPr/>
          </p:nvPicPr>
          <p:blipFill rotWithShape="1">
            <a:blip r:embed="rId7">
              <a:alphaModFix/>
            </a:blip>
            <a:srcRect b="0" l="0" r="0" t="0"/>
            <a:stretch/>
          </p:blipFill>
          <p:spPr>
            <a:xfrm>
              <a:off x="3260796" y="1880767"/>
              <a:ext cx="802731" cy="1080000"/>
            </a:xfrm>
            <a:prstGeom prst="rect">
              <a:avLst/>
            </a:prstGeom>
            <a:noFill/>
            <a:ln>
              <a:noFill/>
            </a:ln>
          </p:spPr>
        </p:pic>
        <p:pic>
          <p:nvPicPr>
            <p:cNvPr id="231" name="Shape 231"/>
            <p:cNvPicPr preferRelativeResize="0"/>
            <p:nvPr/>
          </p:nvPicPr>
          <p:blipFill rotWithShape="1">
            <a:blip r:embed="rId8">
              <a:alphaModFix/>
            </a:blip>
            <a:srcRect b="0" l="0" r="0" t="0"/>
            <a:stretch/>
          </p:blipFill>
          <p:spPr>
            <a:xfrm>
              <a:off x="5220071" y="4151007"/>
              <a:ext cx="795910" cy="1080000"/>
            </a:xfrm>
            <a:prstGeom prst="rect">
              <a:avLst/>
            </a:prstGeom>
            <a:noFill/>
            <a:ln>
              <a:noFill/>
            </a:ln>
          </p:spPr>
        </p:pic>
        <p:pic>
          <p:nvPicPr>
            <p:cNvPr id="232" name="Shape 232"/>
            <p:cNvPicPr preferRelativeResize="0"/>
            <p:nvPr/>
          </p:nvPicPr>
          <p:blipFill rotWithShape="1">
            <a:blip r:embed="rId9">
              <a:alphaModFix/>
            </a:blip>
            <a:srcRect b="0" l="0" r="0" t="0"/>
            <a:stretch/>
          </p:blipFill>
          <p:spPr>
            <a:xfrm>
              <a:off x="2725307" y="3969926"/>
              <a:ext cx="1070977" cy="1080000"/>
            </a:xfrm>
            <a:prstGeom prst="rect">
              <a:avLst/>
            </a:prstGeom>
            <a:noFill/>
            <a:ln>
              <a:noFill/>
            </a:ln>
          </p:spPr>
        </p:pic>
        <p:pic>
          <p:nvPicPr>
            <p:cNvPr id="233" name="Shape 233"/>
            <p:cNvPicPr preferRelativeResize="0"/>
            <p:nvPr/>
          </p:nvPicPr>
          <p:blipFill rotWithShape="1">
            <a:blip r:embed="rId10">
              <a:alphaModFix/>
            </a:blip>
            <a:srcRect b="0" l="0" r="0" t="0"/>
            <a:stretch/>
          </p:blipFill>
          <p:spPr>
            <a:xfrm>
              <a:off x="5260435" y="2968531"/>
              <a:ext cx="1225434" cy="1080000"/>
            </a:xfrm>
            <a:prstGeom prst="rect">
              <a:avLst/>
            </a:prstGeom>
            <a:noFill/>
            <a:ln>
              <a:noFill/>
            </a:ln>
          </p:spPr>
        </p:pic>
      </p:grpSp>
    </p:spTree>
  </p:cSld>
  <p:clrMapOvr>
    <a:masterClrMapping/>
  </p:clrMapOvr>
  <mc:AlternateContent>
    <mc:Choice Requires="p14">
      <p:transition spd="slow">
        <p14:prism dir="l"/>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37" name="Shape 237"/>
        <p:cNvGrpSpPr/>
        <p:nvPr/>
      </p:nvGrpSpPr>
      <p:grpSpPr>
        <a:xfrm>
          <a:off x="0" y="0"/>
          <a:ext cx="0" cy="0"/>
          <a:chOff x="0" y="0"/>
          <a:chExt cx="0" cy="0"/>
        </a:xfrm>
      </p:grpSpPr>
      <p:sp>
        <p:nvSpPr>
          <p:cNvPr id="238" name="Shape 238"/>
          <p:cNvSpPr/>
          <p:nvPr/>
        </p:nvSpPr>
        <p:spPr>
          <a:xfrm>
            <a:off x="179511" y="6098103"/>
            <a:ext cx="8850188" cy="619271"/>
          </a:xfrm>
          <a:prstGeom prst="rect">
            <a:avLst/>
          </a:prstGeom>
          <a:noFill/>
          <a:ln>
            <a:noFill/>
          </a:ln>
        </p:spPr>
        <p:txBody>
          <a:bodyPr anchorCtr="0" anchor="t" bIns="45700" lIns="91425" rIns="91425" tIns="45700">
            <a:noAutofit/>
          </a:bodyPr>
          <a:lstStyle/>
          <a:p>
            <a:pPr indent="0" lvl="0" marL="0" marR="0" rtl="0" algn="l">
              <a:lnSpc>
                <a:spcPct val="107000"/>
              </a:lnSpc>
              <a:spcBef>
                <a:spcPts val="0"/>
              </a:spcBef>
              <a:buSzPct val="25000"/>
              <a:buNone/>
            </a:pPr>
            <a:r>
              <a:rPr lang="en-GB" sz="1600">
                <a:solidFill>
                  <a:schemeClr val="dk1"/>
                </a:solidFill>
                <a:latin typeface="Calibri"/>
                <a:ea typeface="Calibri"/>
                <a:cs typeface="Calibri"/>
                <a:sym typeface="Calibri"/>
              </a:rPr>
              <a:t>See Yeagley, A., Porter, S., Rhoten, M. and Topham, B. (2016). The Stepping Stone Approach to Teaching Chemical Information Skills. </a:t>
            </a:r>
            <a:r>
              <a:rPr i="1" lang="en-GB" sz="1600">
                <a:solidFill>
                  <a:schemeClr val="dk1"/>
                </a:solidFill>
                <a:latin typeface="Calibri"/>
                <a:ea typeface="Calibri"/>
                <a:cs typeface="Calibri"/>
                <a:sym typeface="Calibri"/>
              </a:rPr>
              <a:t>The Journal of Chemical Education</a:t>
            </a:r>
            <a:r>
              <a:rPr lang="en-GB" sz="1600">
                <a:solidFill>
                  <a:schemeClr val="dk1"/>
                </a:solidFill>
                <a:latin typeface="Calibri"/>
                <a:ea typeface="Calibri"/>
                <a:cs typeface="Calibri"/>
                <a:sym typeface="Calibri"/>
              </a:rPr>
              <a:t>, 93, 423−428</a:t>
            </a:r>
          </a:p>
        </p:txBody>
      </p:sp>
      <p:sp>
        <p:nvSpPr>
          <p:cNvPr id="239" name="Shape 239"/>
          <p:cNvSpPr txBox="1"/>
          <p:nvPr>
            <p:ph type="title"/>
          </p:nvPr>
        </p:nvSpPr>
        <p:spPr>
          <a:xfrm>
            <a:off x="2384518" y="320623"/>
            <a:ext cx="6302003" cy="707886"/>
          </a:xfrm>
          <a:prstGeom prst="rect">
            <a:avLst/>
          </a:prstGeom>
          <a:noFill/>
          <a:ln>
            <a:noFill/>
          </a:ln>
        </p:spPr>
        <p:txBody>
          <a:bodyPr anchorCtr="0" anchor="ctr" bIns="45700" lIns="91425" rIns="91425" tIns="45700">
            <a:noAutofit/>
          </a:bodyPr>
          <a:lstStyle/>
          <a:p>
            <a:pPr indent="0" lvl="0" marL="0" marR="0" rtl="0" algn="l">
              <a:spcBef>
                <a:spcPts val="0"/>
              </a:spcBef>
              <a:buClr>
                <a:schemeClr val="dk1"/>
              </a:buClr>
              <a:buSzPct val="25000"/>
              <a:buFont typeface="Calibri"/>
              <a:buNone/>
            </a:pPr>
            <a:r>
              <a:rPr b="1" i="0" lang="en-GB" sz="4000" u="none" cap="none" strike="noStrike">
                <a:solidFill>
                  <a:schemeClr val="dk1"/>
                </a:solidFill>
                <a:latin typeface="Calibri"/>
                <a:ea typeface="Calibri"/>
                <a:cs typeface="Calibri"/>
                <a:sym typeface="Calibri"/>
              </a:rPr>
              <a:t>Stepping stones</a:t>
            </a:r>
          </a:p>
        </p:txBody>
      </p:sp>
      <p:grpSp>
        <p:nvGrpSpPr>
          <p:cNvPr id="240" name="Shape 240"/>
          <p:cNvGrpSpPr/>
          <p:nvPr/>
        </p:nvGrpSpPr>
        <p:grpSpPr>
          <a:xfrm>
            <a:off x="438181" y="1139480"/>
            <a:ext cx="8080250" cy="3732807"/>
            <a:chOff x="438181" y="1139480"/>
            <a:chExt cx="8080250" cy="3732807"/>
          </a:xfrm>
        </p:grpSpPr>
        <p:cxnSp>
          <p:nvCxnSpPr>
            <p:cNvPr id="241" name="Shape 241"/>
            <p:cNvCxnSpPr/>
            <p:nvPr/>
          </p:nvCxnSpPr>
          <p:spPr>
            <a:xfrm>
              <a:off x="4408869" y="1142907"/>
              <a:ext cx="18926" cy="3729380"/>
            </a:xfrm>
            <a:prstGeom prst="straightConnector1">
              <a:avLst/>
            </a:prstGeom>
            <a:noFill/>
            <a:ln cap="flat" cmpd="sng" w="38100">
              <a:solidFill>
                <a:schemeClr val="dk1"/>
              </a:solidFill>
              <a:prstDash val="dash"/>
              <a:round/>
              <a:headEnd len="med" w="med" type="none"/>
              <a:tailEnd len="med" w="med" type="none"/>
            </a:ln>
          </p:spPr>
        </p:cxnSp>
        <p:cxnSp>
          <p:nvCxnSpPr>
            <p:cNvPr id="242" name="Shape 242"/>
            <p:cNvCxnSpPr/>
            <p:nvPr/>
          </p:nvCxnSpPr>
          <p:spPr>
            <a:xfrm>
              <a:off x="6587379" y="1139480"/>
              <a:ext cx="0" cy="3732807"/>
            </a:xfrm>
            <a:prstGeom prst="straightConnector1">
              <a:avLst/>
            </a:prstGeom>
            <a:noFill/>
            <a:ln cap="flat" cmpd="sng" w="38100">
              <a:solidFill>
                <a:schemeClr val="dk1"/>
              </a:solidFill>
              <a:prstDash val="dash"/>
              <a:round/>
              <a:headEnd len="med" w="med" type="none"/>
              <a:tailEnd len="med" w="med" type="none"/>
            </a:ln>
          </p:spPr>
        </p:cxnSp>
        <p:sp>
          <p:nvSpPr>
            <p:cNvPr id="243" name="Shape 243"/>
            <p:cNvSpPr/>
            <p:nvPr/>
          </p:nvSpPr>
          <p:spPr>
            <a:xfrm>
              <a:off x="438181" y="1942309"/>
              <a:ext cx="1609725" cy="1586030"/>
            </a:xfrm>
            <a:prstGeom prst="ellipse">
              <a:avLst/>
            </a:prstGeom>
            <a:solidFill>
              <a:schemeClr val="accent1"/>
            </a:solidFill>
            <a:ln cap="flat" cmpd="sng" w="25400">
              <a:solidFill>
                <a:schemeClr val="accent1"/>
              </a:solidFill>
              <a:prstDash val="solid"/>
              <a:round/>
              <a:headEnd len="med" w="med" type="none"/>
              <a:tailEnd len="med" w="med" type="none"/>
            </a:ln>
          </p:spPr>
          <p:txBody>
            <a:bodyPr anchorCtr="0" anchor="ctr" bIns="45700" lIns="91425" rIns="91425" tIns="45700">
              <a:noAutofit/>
            </a:bodyPr>
            <a:lstStyle/>
            <a:p>
              <a:pPr indent="0" lvl="0" marL="0" marR="0" rtl="0" algn="ctr">
                <a:spcBef>
                  <a:spcPts val="0"/>
                </a:spcBef>
                <a:buNone/>
              </a:pPr>
              <a:r>
                <a:t/>
              </a:r>
              <a:endParaRPr sz="1200">
                <a:solidFill>
                  <a:schemeClr val="lt1"/>
                </a:solidFill>
                <a:latin typeface="Calibri"/>
                <a:ea typeface="Calibri"/>
                <a:cs typeface="Calibri"/>
                <a:sym typeface="Calibri"/>
              </a:endParaRPr>
            </a:p>
          </p:txBody>
        </p:sp>
        <p:sp>
          <p:nvSpPr>
            <p:cNvPr id="244" name="Shape 244"/>
            <p:cNvSpPr txBox="1"/>
            <p:nvPr/>
          </p:nvSpPr>
          <p:spPr>
            <a:xfrm>
              <a:off x="793043" y="2819623"/>
              <a:ext cx="900000" cy="461664"/>
            </a:xfrm>
            <a:prstGeom prst="rect">
              <a:avLst/>
            </a:prstGeom>
            <a:noFill/>
            <a:ln>
              <a:noFill/>
            </a:ln>
          </p:spPr>
          <p:txBody>
            <a:bodyPr anchorCtr="0" anchor="t" bIns="45700" lIns="91425" rIns="91425" tIns="45700">
              <a:noAutofit/>
            </a:bodyPr>
            <a:lstStyle/>
            <a:p>
              <a:pPr indent="0" lvl="0" marL="0" marR="0" rtl="0" algn="ctr">
                <a:spcBef>
                  <a:spcPts val="0"/>
                </a:spcBef>
                <a:buSzPct val="25000"/>
                <a:buNone/>
              </a:pPr>
              <a:r>
                <a:rPr lang="en-GB" sz="2400">
                  <a:solidFill>
                    <a:schemeClr val="lt1"/>
                  </a:solidFill>
                  <a:latin typeface="Calibri"/>
                  <a:ea typeface="Calibri"/>
                  <a:cs typeface="Calibri"/>
                  <a:sym typeface="Calibri"/>
                </a:rPr>
                <a:t>Skill 1</a:t>
              </a:r>
            </a:p>
          </p:txBody>
        </p:sp>
        <p:sp>
          <p:nvSpPr>
            <p:cNvPr id="245" name="Shape 245"/>
            <p:cNvSpPr/>
            <p:nvPr/>
          </p:nvSpPr>
          <p:spPr>
            <a:xfrm>
              <a:off x="2484583" y="2711434"/>
              <a:ext cx="1609725" cy="1586030"/>
            </a:xfrm>
            <a:prstGeom prst="ellipse">
              <a:avLst/>
            </a:prstGeom>
            <a:solidFill>
              <a:schemeClr val="accent2"/>
            </a:solidFill>
            <a:ln cap="flat" cmpd="sng" w="25400">
              <a:solidFill>
                <a:schemeClr val="accent2"/>
              </a:solidFill>
              <a:prstDash val="solid"/>
              <a:round/>
              <a:headEnd len="med" w="med" type="none"/>
              <a:tailEnd len="med" w="med" type="none"/>
            </a:ln>
          </p:spPr>
          <p:txBody>
            <a:bodyPr anchorCtr="0" anchor="ctr" bIns="45700" lIns="91425" rIns="91425" tIns="45700">
              <a:noAutofit/>
            </a:bodyPr>
            <a:lstStyle/>
            <a:p>
              <a:pPr indent="0" lvl="0" marL="0" marR="0" rtl="0" algn="ctr">
                <a:spcBef>
                  <a:spcPts val="0"/>
                </a:spcBef>
                <a:buNone/>
              </a:pPr>
              <a:r>
                <a:t/>
              </a:r>
              <a:endParaRPr sz="1200">
                <a:solidFill>
                  <a:schemeClr val="lt1"/>
                </a:solidFill>
                <a:latin typeface="Calibri"/>
                <a:ea typeface="Calibri"/>
                <a:cs typeface="Calibri"/>
                <a:sym typeface="Calibri"/>
              </a:endParaRPr>
            </a:p>
          </p:txBody>
        </p:sp>
        <p:sp>
          <p:nvSpPr>
            <p:cNvPr id="246" name="Shape 246"/>
            <p:cNvSpPr txBox="1"/>
            <p:nvPr/>
          </p:nvSpPr>
          <p:spPr>
            <a:xfrm>
              <a:off x="2839444" y="3662457"/>
              <a:ext cx="900000" cy="461664"/>
            </a:xfrm>
            <a:prstGeom prst="rect">
              <a:avLst/>
            </a:prstGeom>
            <a:noFill/>
            <a:ln>
              <a:noFill/>
            </a:ln>
          </p:spPr>
          <p:txBody>
            <a:bodyPr anchorCtr="0" anchor="t" bIns="45700" lIns="91425" rIns="91425" tIns="45700">
              <a:noAutofit/>
            </a:bodyPr>
            <a:lstStyle/>
            <a:p>
              <a:pPr indent="0" lvl="0" marL="0" marR="0" rtl="0" algn="ctr">
                <a:spcBef>
                  <a:spcPts val="0"/>
                </a:spcBef>
                <a:buSzPct val="25000"/>
                <a:buNone/>
              </a:pPr>
              <a:r>
                <a:rPr lang="en-GB" sz="2400">
                  <a:solidFill>
                    <a:schemeClr val="lt1"/>
                  </a:solidFill>
                  <a:latin typeface="Calibri"/>
                  <a:ea typeface="Calibri"/>
                  <a:cs typeface="Calibri"/>
                  <a:sym typeface="Calibri"/>
                </a:rPr>
                <a:t>Skill 2</a:t>
              </a:r>
            </a:p>
          </p:txBody>
        </p:sp>
        <p:sp>
          <p:nvSpPr>
            <p:cNvPr id="247" name="Shape 247"/>
            <p:cNvSpPr/>
            <p:nvPr/>
          </p:nvSpPr>
          <p:spPr>
            <a:xfrm>
              <a:off x="4675257" y="1459086"/>
              <a:ext cx="1609725" cy="1586032"/>
            </a:xfrm>
            <a:prstGeom prst="ellipse">
              <a:avLst/>
            </a:prstGeom>
            <a:solidFill>
              <a:schemeClr val="accent3"/>
            </a:solidFill>
            <a:ln cap="flat" cmpd="sng" w="25400">
              <a:solidFill>
                <a:schemeClr val="accent3"/>
              </a:solidFill>
              <a:prstDash val="solid"/>
              <a:round/>
              <a:headEnd len="med" w="med" type="none"/>
              <a:tailEnd len="med" w="med" type="none"/>
            </a:ln>
          </p:spPr>
          <p:txBody>
            <a:bodyPr anchorCtr="0" anchor="ctr" bIns="45700" lIns="91425" rIns="91425" tIns="45700">
              <a:noAutofit/>
            </a:bodyPr>
            <a:lstStyle/>
            <a:p>
              <a:pPr indent="0" lvl="0" marL="0" marR="0" rtl="0" algn="ctr">
                <a:spcBef>
                  <a:spcPts val="0"/>
                </a:spcBef>
                <a:buNone/>
              </a:pPr>
              <a:r>
                <a:t/>
              </a:r>
              <a:endParaRPr sz="1200">
                <a:solidFill>
                  <a:schemeClr val="lt1"/>
                </a:solidFill>
                <a:latin typeface="Calibri"/>
                <a:ea typeface="Calibri"/>
                <a:cs typeface="Calibri"/>
                <a:sym typeface="Calibri"/>
              </a:endParaRPr>
            </a:p>
          </p:txBody>
        </p:sp>
        <p:sp>
          <p:nvSpPr>
            <p:cNvPr id="248" name="Shape 248"/>
            <p:cNvSpPr txBox="1"/>
            <p:nvPr/>
          </p:nvSpPr>
          <p:spPr>
            <a:xfrm>
              <a:off x="5027367" y="2375463"/>
              <a:ext cx="900000" cy="461664"/>
            </a:xfrm>
            <a:prstGeom prst="rect">
              <a:avLst/>
            </a:prstGeom>
            <a:noFill/>
            <a:ln>
              <a:noFill/>
            </a:ln>
          </p:spPr>
          <p:txBody>
            <a:bodyPr anchorCtr="0" anchor="t" bIns="45700" lIns="91425" rIns="91425" tIns="45700">
              <a:noAutofit/>
            </a:bodyPr>
            <a:lstStyle/>
            <a:p>
              <a:pPr indent="0" lvl="0" marL="0" marR="0" rtl="0" algn="ctr">
                <a:spcBef>
                  <a:spcPts val="0"/>
                </a:spcBef>
                <a:buSzPct val="25000"/>
                <a:buNone/>
              </a:pPr>
              <a:r>
                <a:rPr lang="en-GB" sz="2400">
                  <a:solidFill>
                    <a:schemeClr val="lt1"/>
                  </a:solidFill>
                  <a:latin typeface="Calibri"/>
                  <a:ea typeface="Calibri"/>
                  <a:cs typeface="Calibri"/>
                  <a:sym typeface="Calibri"/>
                </a:rPr>
                <a:t>Skill 3</a:t>
              </a:r>
            </a:p>
          </p:txBody>
        </p:sp>
        <p:sp>
          <p:nvSpPr>
            <p:cNvPr id="249" name="Shape 249"/>
            <p:cNvSpPr/>
            <p:nvPr/>
          </p:nvSpPr>
          <p:spPr>
            <a:xfrm>
              <a:off x="6908706" y="2512594"/>
              <a:ext cx="1609725" cy="1586030"/>
            </a:xfrm>
            <a:prstGeom prst="ellipse">
              <a:avLst/>
            </a:prstGeom>
            <a:solidFill>
              <a:schemeClr val="accent4"/>
            </a:solidFill>
            <a:ln cap="flat" cmpd="sng" w="25400">
              <a:solidFill>
                <a:schemeClr val="accent4"/>
              </a:solidFill>
              <a:prstDash val="solid"/>
              <a:round/>
              <a:headEnd len="med" w="med" type="none"/>
              <a:tailEnd len="med" w="med" type="none"/>
            </a:ln>
          </p:spPr>
          <p:txBody>
            <a:bodyPr anchorCtr="0" anchor="ctr" bIns="45700" lIns="91425" rIns="91425" tIns="45700">
              <a:noAutofit/>
            </a:bodyPr>
            <a:lstStyle/>
            <a:p>
              <a:pPr indent="0" lvl="0" marL="0" marR="0" rtl="0" algn="ctr">
                <a:spcBef>
                  <a:spcPts val="0"/>
                </a:spcBef>
                <a:buNone/>
              </a:pPr>
              <a:r>
                <a:t/>
              </a:r>
              <a:endParaRPr sz="1200">
                <a:solidFill>
                  <a:schemeClr val="lt1"/>
                </a:solidFill>
                <a:latin typeface="Calibri"/>
                <a:ea typeface="Calibri"/>
                <a:cs typeface="Calibri"/>
                <a:sym typeface="Calibri"/>
              </a:endParaRPr>
            </a:p>
          </p:txBody>
        </p:sp>
        <p:sp>
          <p:nvSpPr>
            <p:cNvPr id="250" name="Shape 250"/>
            <p:cNvSpPr txBox="1"/>
            <p:nvPr/>
          </p:nvSpPr>
          <p:spPr>
            <a:xfrm>
              <a:off x="7263567" y="3411107"/>
              <a:ext cx="900000" cy="461664"/>
            </a:xfrm>
            <a:prstGeom prst="rect">
              <a:avLst/>
            </a:prstGeom>
            <a:noFill/>
            <a:ln>
              <a:noFill/>
            </a:ln>
          </p:spPr>
          <p:txBody>
            <a:bodyPr anchorCtr="0" anchor="t" bIns="45700" lIns="91425" rIns="91425" tIns="45700">
              <a:noAutofit/>
            </a:bodyPr>
            <a:lstStyle/>
            <a:p>
              <a:pPr indent="0" lvl="0" marL="0" marR="0" rtl="0" algn="ctr">
                <a:spcBef>
                  <a:spcPts val="0"/>
                </a:spcBef>
                <a:buSzPct val="25000"/>
                <a:buNone/>
              </a:pPr>
              <a:r>
                <a:rPr lang="en-GB" sz="2400">
                  <a:solidFill>
                    <a:schemeClr val="lt1"/>
                  </a:solidFill>
                  <a:latin typeface="Calibri"/>
                  <a:ea typeface="Calibri"/>
                  <a:cs typeface="Calibri"/>
                  <a:sym typeface="Calibri"/>
                </a:rPr>
                <a:t>Skill 4</a:t>
              </a:r>
            </a:p>
          </p:txBody>
        </p:sp>
        <p:sp>
          <p:nvSpPr>
            <p:cNvPr id="251" name="Shape 251"/>
            <p:cNvSpPr/>
            <p:nvPr/>
          </p:nvSpPr>
          <p:spPr>
            <a:xfrm>
              <a:off x="1120244" y="4356107"/>
              <a:ext cx="1099012" cy="442674"/>
            </a:xfrm>
            <a:prstGeom prst="roundRect">
              <a:avLst>
                <a:gd fmla="val 16667" name="adj"/>
              </a:avLst>
            </a:prstGeom>
            <a:gradFill>
              <a:gsLst>
                <a:gs pos="0">
                  <a:srgbClr val="BABABA"/>
                </a:gs>
                <a:gs pos="35000">
                  <a:srgbClr val="CFCFCF"/>
                </a:gs>
                <a:gs pos="100000">
                  <a:srgbClr val="EDEDED"/>
                </a:gs>
              </a:gsLst>
              <a:lin ang="16200000" scaled="0"/>
            </a:gradFill>
            <a:ln>
              <a:noFill/>
            </a:ln>
          </p:spPr>
          <p:txBody>
            <a:bodyPr anchorCtr="0" anchor="ctr" bIns="45700" lIns="91425" rIns="91425" tIns="45700">
              <a:noAutofit/>
            </a:bodyPr>
            <a:lstStyle/>
            <a:p>
              <a:pPr indent="0" lvl="0" marL="0" marR="0" rtl="0" algn="ctr">
                <a:spcBef>
                  <a:spcPts val="0"/>
                </a:spcBef>
                <a:buSzPct val="25000"/>
                <a:buNone/>
              </a:pPr>
              <a:r>
                <a:rPr b="1" lang="en-GB" sz="2000">
                  <a:solidFill>
                    <a:schemeClr val="dk1"/>
                  </a:solidFill>
                  <a:latin typeface="Calibri"/>
                  <a:ea typeface="Calibri"/>
                  <a:cs typeface="Calibri"/>
                  <a:sym typeface="Calibri"/>
                </a:rPr>
                <a:t>Year 1</a:t>
              </a:r>
            </a:p>
          </p:txBody>
        </p:sp>
        <p:sp>
          <p:nvSpPr>
            <p:cNvPr id="252" name="Shape 252"/>
            <p:cNvSpPr/>
            <p:nvPr/>
          </p:nvSpPr>
          <p:spPr>
            <a:xfrm>
              <a:off x="4943285" y="3813087"/>
              <a:ext cx="1099012" cy="442674"/>
            </a:xfrm>
            <a:prstGeom prst="roundRect">
              <a:avLst>
                <a:gd fmla="val 16667" name="adj"/>
              </a:avLst>
            </a:prstGeom>
            <a:gradFill>
              <a:gsLst>
                <a:gs pos="0">
                  <a:srgbClr val="BABABA"/>
                </a:gs>
                <a:gs pos="35000">
                  <a:srgbClr val="CFCFCF"/>
                </a:gs>
                <a:gs pos="100000">
                  <a:srgbClr val="EDEDED"/>
                </a:gs>
              </a:gsLst>
              <a:lin ang="16200000" scaled="0"/>
            </a:gradFill>
            <a:ln>
              <a:noFill/>
            </a:ln>
          </p:spPr>
          <p:txBody>
            <a:bodyPr anchorCtr="0" anchor="ctr" bIns="45700" lIns="91425" rIns="91425" tIns="45700">
              <a:noAutofit/>
            </a:bodyPr>
            <a:lstStyle/>
            <a:p>
              <a:pPr indent="0" lvl="0" marL="0" marR="0" rtl="0" algn="ctr">
                <a:spcBef>
                  <a:spcPts val="0"/>
                </a:spcBef>
                <a:buSzPct val="25000"/>
                <a:buNone/>
              </a:pPr>
              <a:r>
                <a:rPr b="1" lang="en-GB" sz="2000">
                  <a:solidFill>
                    <a:schemeClr val="dk1"/>
                  </a:solidFill>
                  <a:latin typeface="Calibri"/>
                  <a:ea typeface="Calibri"/>
                  <a:cs typeface="Calibri"/>
                  <a:sym typeface="Calibri"/>
                </a:rPr>
                <a:t>Year 2</a:t>
              </a:r>
            </a:p>
          </p:txBody>
        </p:sp>
        <p:sp>
          <p:nvSpPr>
            <p:cNvPr id="253" name="Shape 253"/>
            <p:cNvSpPr/>
            <p:nvPr/>
          </p:nvSpPr>
          <p:spPr>
            <a:xfrm>
              <a:off x="7164060" y="2315315"/>
              <a:ext cx="1099012" cy="442674"/>
            </a:xfrm>
            <a:prstGeom prst="roundRect">
              <a:avLst>
                <a:gd fmla="val 16667" name="adj"/>
              </a:avLst>
            </a:prstGeom>
            <a:gradFill>
              <a:gsLst>
                <a:gs pos="0">
                  <a:srgbClr val="BABABA"/>
                </a:gs>
                <a:gs pos="35000">
                  <a:srgbClr val="CFCFCF"/>
                </a:gs>
                <a:gs pos="100000">
                  <a:srgbClr val="EDEDED"/>
                </a:gs>
              </a:gsLst>
              <a:lin ang="16200000" scaled="0"/>
            </a:gradFill>
            <a:ln>
              <a:noFill/>
            </a:ln>
          </p:spPr>
          <p:txBody>
            <a:bodyPr anchorCtr="0" anchor="ctr" bIns="45700" lIns="91425" rIns="91425" tIns="45700">
              <a:noAutofit/>
            </a:bodyPr>
            <a:lstStyle/>
            <a:p>
              <a:pPr indent="0" lvl="0" marL="0" marR="0" rtl="0" algn="ctr">
                <a:spcBef>
                  <a:spcPts val="0"/>
                </a:spcBef>
                <a:buSzPct val="25000"/>
                <a:buNone/>
              </a:pPr>
              <a:r>
                <a:rPr b="1" lang="en-GB" sz="2000">
                  <a:solidFill>
                    <a:schemeClr val="dk1"/>
                  </a:solidFill>
                  <a:latin typeface="Calibri"/>
                  <a:ea typeface="Calibri"/>
                  <a:cs typeface="Calibri"/>
                  <a:sym typeface="Calibri"/>
                </a:rPr>
                <a:t>Year 3</a:t>
              </a:r>
            </a:p>
          </p:txBody>
        </p:sp>
      </p:grpSp>
      <p:grpSp>
        <p:nvGrpSpPr>
          <p:cNvPr id="254" name="Shape 254"/>
          <p:cNvGrpSpPr/>
          <p:nvPr/>
        </p:nvGrpSpPr>
        <p:grpSpPr>
          <a:xfrm>
            <a:off x="323527" y="248838"/>
            <a:ext cx="1945515" cy="1872401"/>
            <a:chOff x="2411758" y="1880767"/>
            <a:chExt cx="4074111" cy="3924376"/>
          </a:xfrm>
        </p:grpSpPr>
        <p:sp>
          <p:nvSpPr>
            <p:cNvPr id="255" name="Shape 255"/>
            <p:cNvSpPr/>
            <p:nvPr/>
          </p:nvSpPr>
          <p:spPr>
            <a:xfrm>
              <a:off x="3060856" y="2420767"/>
              <a:ext cx="2808311" cy="2736303"/>
            </a:xfrm>
            <a:prstGeom prst="ellipse">
              <a:avLst/>
            </a:prstGeom>
            <a:noFill/>
            <a:ln cap="flat" cmpd="sng" w="142875">
              <a:solidFill>
                <a:srgbClr val="92D050">
                  <a:alpha val="20784"/>
                </a:srgbClr>
              </a:solidFill>
              <a:prstDash val="solid"/>
              <a:round/>
              <a:headEnd len="med" w="med" type="none"/>
              <a:tailEnd len="med" w="med" type="none"/>
            </a:ln>
          </p:spPr>
          <p:txBody>
            <a:bodyPr anchorCtr="0" anchor="ctr" bIns="45700" lIns="91425" rIns="91425" tIns="45700">
              <a:noAutofit/>
            </a:bodyPr>
            <a:lstStyle/>
            <a:p>
              <a:pPr indent="0" lvl="0" marL="0" marR="0" rtl="0" algn="ctr">
                <a:spcBef>
                  <a:spcPts val="0"/>
                </a:spcBef>
                <a:buNone/>
              </a:pPr>
              <a:r>
                <a:t/>
              </a:r>
              <a:endParaRPr sz="1800">
                <a:solidFill>
                  <a:schemeClr val="lt1"/>
                </a:solidFill>
                <a:latin typeface="Calibri"/>
                <a:ea typeface="Calibri"/>
                <a:cs typeface="Calibri"/>
                <a:sym typeface="Calibri"/>
              </a:endParaRPr>
            </a:p>
          </p:txBody>
        </p:sp>
        <p:pic>
          <p:nvPicPr>
            <p:cNvPr id="256" name="Shape 256"/>
            <p:cNvPicPr preferRelativeResize="0"/>
            <p:nvPr/>
          </p:nvPicPr>
          <p:blipFill rotWithShape="1">
            <a:blip r:embed="rId3">
              <a:alphaModFix/>
            </a:blip>
            <a:srcRect b="0" l="0" r="0" t="0"/>
            <a:stretch/>
          </p:blipFill>
          <p:spPr>
            <a:xfrm>
              <a:off x="3959355" y="4725144"/>
              <a:ext cx="1118735" cy="1080000"/>
            </a:xfrm>
            <a:prstGeom prst="rect">
              <a:avLst/>
            </a:prstGeom>
            <a:noFill/>
            <a:ln>
              <a:noFill/>
            </a:ln>
          </p:spPr>
        </p:pic>
        <p:pic>
          <p:nvPicPr>
            <p:cNvPr id="257" name="Shape 257"/>
            <p:cNvPicPr preferRelativeResize="0"/>
            <p:nvPr/>
          </p:nvPicPr>
          <p:blipFill rotWithShape="1">
            <a:blip r:embed="rId4">
              <a:alphaModFix/>
            </a:blip>
            <a:srcRect b="0" l="0" r="0" t="0"/>
            <a:stretch/>
          </p:blipFill>
          <p:spPr>
            <a:xfrm>
              <a:off x="2411758" y="2852935"/>
              <a:ext cx="1135951" cy="1080000"/>
            </a:xfrm>
            <a:prstGeom prst="rect">
              <a:avLst/>
            </a:prstGeom>
            <a:noFill/>
            <a:ln>
              <a:noFill/>
            </a:ln>
          </p:spPr>
        </p:pic>
        <p:pic>
          <p:nvPicPr>
            <p:cNvPr id="258" name="Shape 258"/>
            <p:cNvPicPr preferRelativeResize="0"/>
            <p:nvPr/>
          </p:nvPicPr>
          <p:blipFill rotWithShape="1">
            <a:blip r:embed="rId5">
              <a:alphaModFix/>
            </a:blip>
            <a:srcRect b="0" l="0" r="0" t="0"/>
            <a:stretch/>
          </p:blipFill>
          <p:spPr>
            <a:xfrm>
              <a:off x="3866614" y="3136811"/>
              <a:ext cx="1152000" cy="1152000"/>
            </a:xfrm>
            <a:prstGeom prst="rect">
              <a:avLst/>
            </a:prstGeom>
            <a:noFill/>
            <a:ln>
              <a:noFill/>
            </a:ln>
          </p:spPr>
        </p:pic>
        <p:pic>
          <p:nvPicPr>
            <p:cNvPr id="259" name="Shape 259"/>
            <p:cNvPicPr preferRelativeResize="0"/>
            <p:nvPr/>
          </p:nvPicPr>
          <p:blipFill rotWithShape="1">
            <a:blip r:embed="rId6">
              <a:alphaModFix/>
            </a:blip>
            <a:srcRect b="0" l="0" r="0" t="0"/>
            <a:stretch/>
          </p:blipFill>
          <p:spPr>
            <a:xfrm>
              <a:off x="4518723" y="1951198"/>
              <a:ext cx="886545" cy="1080000"/>
            </a:xfrm>
            <a:prstGeom prst="rect">
              <a:avLst/>
            </a:prstGeom>
            <a:noFill/>
            <a:ln>
              <a:noFill/>
            </a:ln>
          </p:spPr>
        </p:pic>
        <p:pic>
          <p:nvPicPr>
            <p:cNvPr id="260" name="Shape 260"/>
            <p:cNvPicPr preferRelativeResize="0"/>
            <p:nvPr/>
          </p:nvPicPr>
          <p:blipFill rotWithShape="1">
            <a:blip r:embed="rId7">
              <a:alphaModFix/>
            </a:blip>
            <a:srcRect b="0" l="0" r="0" t="0"/>
            <a:stretch/>
          </p:blipFill>
          <p:spPr>
            <a:xfrm>
              <a:off x="3260796" y="1880767"/>
              <a:ext cx="802731" cy="1080000"/>
            </a:xfrm>
            <a:prstGeom prst="rect">
              <a:avLst/>
            </a:prstGeom>
            <a:noFill/>
            <a:ln>
              <a:noFill/>
            </a:ln>
          </p:spPr>
        </p:pic>
        <p:pic>
          <p:nvPicPr>
            <p:cNvPr id="261" name="Shape 261"/>
            <p:cNvPicPr preferRelativeResize="0"/>
            <p:nvPr/>
          </p:nvPicPr>
          <p:blipFill rotWithShape="1">
            <a:blip r:embed="rId8">
              <a:alphaModFix/>
            </a:blip>
            <a:srcRect b="0" l="0" r="0" t="0"/>
            <a:stretch/>
          </p:blipFill>
          <p:spPr>
            <a:xfrm>
              <a:off x="5220071" y="4151007"/>
              <a:ext cx="795910" cy="1080000"/>
            </a:xfrm>
            <a:prstGeom prst="rect">
              <a:avLst/>
            </a:prstGeom>
            <a:noFill/>
            <a:ln>
              <a:noFill/>
            </a:ln>
          </p:spPr>
        </p:pic>
        <p:pic>
          <p:nvPicPr>
            <p:cNvPr id="262" name="Shape 262"/>
            <p:cNvPicPr preferRelativeResize="0"/>
            <p:nvPr/>
          </p:nvPicPr>
          <p:blipFill rotWithShape="1">
            <a:blip r:embed="rId9">
              <a:alphaModFix/>
            </a:blip>
            <a:srcRect b="0" l="0" r="0" t="0"/>
            <a:stretch/>
          </p:blipFill>
          <p:spPr>
            <a:xfrm>
              <a:off x="2725307" y="3969926"/>
              <a:ext cx="1070977" cy="1080000"/>
            </a:xfrm>
            <a:prstGeom prst="rect">
              <a:avLst/>
            </a:prstGeom>
            <a:noFill/>
            <a:ln>
              <a:noFill/>
            </a:ln>
          </p:spPr>
        </p:pic>
        <p:pic>
          <p:nvPicPr>
            <p:cNvPr id="263" name="Shape 263"/>
            <p:cNvPicPr preferRelativeResize="0"/>
            <p:nvPr/>
          </p:nvPicPr>
          <p:blipFill rotWithShape="1">
            <a:blip r:embed="rId10">
              <a:alphaModFix/>
            </a:blip>
            <a:srcRect b="0" l="0" r="0" t="0"/>
            <a:stretch/>
          </p:blipFill>
          <p:spPr>
            <a:xfrm>
              <a:off x="5260435" y="2968531"/>
              <a:ext cx="1225434" cy="1080000"/>
            </a:xfrm>
            <a:prstGeom prst="rect">
              <a:avLst/>
            </a:prstGeom>
            <a:noFill/>
            <a:ln>
              <a:noFill/>
            </a:ln>
          </p:spPr>
        </p:pic>
      </p:grpSp>
    </p:spTree>
  </p:cSld>
  <p:clrMapOvr>
    <a:masterClrMapping/>
  </p:clrMapOvr>
  <mc:AlternateContent>
    <mc:Choice Requires="p14">
      <p:transition spd="slow">
        <p14:prism dir="l"/>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67" name="Shape 267"/>
        <p:cNvGrpSpPr/>
        <p:nvPr/>
      </p:nvGrpSpPr>
      <p:grpSpPr>
        <a:xfrm>
          <a:off x="0" y="0"/>
          <a:ext cx="0" cy="0"/>
          <a:chOff x="0" y="0"/>
          <a:chExt cx="0" cy="0"/>
        </a:xfrm>
      </p:grpSpPr>
      <p:sp>
        <p:nvSpPr>
          <p:cNvPr id="268" name="Shape 268"/>
          <p:cNvSpPr txBox="1"/>
          <p:nvPr>
            <p:ph type="title"/>
          </p:nvPr>
        </p:nvSpPr>
        <p:spPr>
          <a:xfrm>
            <a:off x="2438236" y="320623"/>
            <a:ext cx="6248285" cy="707886"/>
          </a:xfrm>
          <a:prstGeom prst="rect">
            <a:avLst/>
          </a:prstGeom>
          <a:noFill/>
          <a:ln>
            <a:noFill/>
          </a:ln>
        </p:spPr>
        <p:txBody>
          <a:bodyPr anchorCtr="0" anchor="ctr" bIns="45700" lIns="91425" rIns="91425" tIns="45700">
            <a:noAutofit/>
          </a:bodyPr>
          <a:lstStyle/>
          <a:p>
            <a:pPr indent="0" lvl="0" marL="0" marR="0" rtl="0" algn="l">
              <a:spcBef>
                <a:spcPts val="0"/>
              </a:spcBef>
              <a:buClr>
                <a:schemeClr val="dk1"/>
              </a:buClr>
              <a:buSzPct val="25000"/>
              <a:buFont typeface="Calibri"/>
              <a:buNone/>
            </a:pPr>
            <a:r>
              <a:rPr b="1" i="0" lang="en-GB" sz="4000" u="none" cap="none" strike="noStrike">
                <a:solidFill>
                  <a:schemeClr val="dk1"/>
                </a:solidFill>
                <a:latin typeface="Calibri"/>
                <a:ea typeface="Calibri"/>
                <a:cs typeface="Calibri"/>
                <a:sym typeface="Calibri"/>
              </a:rPr>
              <a:t>Stepping stones</a:t>
            </a:r>
          </a:p>
        </p:txBody>
      </p:sp>
      <p:sp>
        <p:nvSpPr>
          <p:cNvPr id="269" name="Shape 269"/>
          <p:cNvSpPr txBox="1"/>
          <p:nvPr/>
        </p:nvSpPr>
        <p:spPr>
          <a:xfrm>
            <a:off x="539552" y="1450759"/>
            <a:ext cx="8229598" cy="2848087"/>
          </a:xfrm>
          <a:prstGeom prst="rect">
            <a:avLst/>
          </a:prstGeom>
          <a:noFill/>
          <a:ln>
            <a:noFill/>
          </a:ln>
        </p:spPr>
        <p:txBody>
          <a:bodyPr anchorCtr="0" anchor="t" bIns="45700" lIns="91425" rIns="91425" tIns="45700">
            <a:noAutofit/>
          </a:bodyPr>
          <a:lstStyle/>
          <a:p>
            <a:pPr indent="0" lvl="0" marL="0" marR="0" rtl="0" algn="l">
              <a:lnSpc>
                <a:spcPct val="107000"/>
              </a:lnSpc>
              <a:spcBef>
                <a:spcPts val="0"/>
              </a:spcBef>
              <a:spcAft>
                <a:spcPts val="0"/>
              </a:spcAft>
              <a:buSzPct val="25000"/>
              <a:buNone/>
            </a:pPr>
            <a:r>
              <a:rPr lang="en-GB" sz="2400">
                <a:solidFill>
                  <a:schemeClr val="dk1"/>
                </a:solidFill>
                <a:latin typeface="Calibri"/>
                <a:ea typeface="Calibri"/>
                <a:cs typeface="Calibri"/>
                <a:sym typeface="Calibri"/>
              </a:rPr>
              <a:t>		Yeagley et al. (2016): Stepping stone approach in 		undergraduate Chemistry degree</a:t>
            </a:r>
          </a:p>
          <a:p>
            <a:pPr indent="0" lvl="0" marL="0" marR="0" rtl="0" algn="l">
              <a:lnSpc>
                <a:spcPct val="107000"/>
              </a:lnSpc>
              <a:spcBef>
                <a:spcPts val="950"/>
              </a:spcBef>
              <a:spcAft>
                <a:spcPts val="0"/>
              </a:spcAft>
              <a:buSzPct val="25000"/>
              <a:buNone/>
            </a:pPr>
            <a:r>
              <a:rPr lang="en-GB" sz="2400">
                <a:solidFill>
                  <a:schemeClr val="dk1"/>
                </a:solidFill>
                <a:latin typeface="Calibri"/>
                <a:ea typeface="Calibri"/>
                <a:cs typeface="Calibri"/>
                <a:sym typeface="Calibri"/>
              </a:rPr>
              <a:t>1</a:t>
            </a:r>
            <a:r>
              <a:rPr baseline="30000" lang="en-GB" sz="2400">
                <a:solidFill>
                  <a:schemeClr val="dk1"/>
                </a:solidFill>
                <a:latin typeface="Calibri"/>
                <a:ea typeface="Calibri"/>
                <a:cs typeface="Calibri"/>
                <a:sym typeface="Calibri"/>
              </a:rPr>
              <a:t>st</a:t>
            </a:r>
            <a:r>
              <a:rPr lang="en-GB" sz="2400">
                <a:solidFill>
                  <a:schemeClr val="dk1"/>
                </a:solidFill>
                <a:latin typeface="Calibri"/>
                <a:ea typeface="Calibri"/>
                <a:cs typeface="Calibri"/>
                <a:sym typeface="Calibri"/>
              </a:rPr>
              <a:t> &amp; 2</a:t>
            </a:r>
            <a:r>
              <a:rPr baseline="30000" lang="en-GB" sz="2400">
                <a:solidFill>
                  <a:schemeClr val="dk1"/>
                </a:solidFill>
                <a:latin typeface="Calibri"/>
                <a:ea typeface="Calibri"/>
                <a:cs typeface="Calibri"/>
                <a:sym typeface="Calibri"/>
              </a:rPr>
              <a:t>nd</a:t>
            </a:r>
            <a:r>
              <a:rPr lang="en-GB" sz="2400">
                <a:solidFill>
                  <a:schemeClr val="dk1"/>
                </a:solidFill>
                <a:latin typeface="Calibri"/>
                <a:ea typeface="Calibri"/>
                <a:cs typeface="Calibri"/>
                <a:sym typeface="Calibri"/>
              </a:rPr>
              <a:t> year: finding chemical information in the literature</a:t>
            </a:r>
          </a:p>
          <a:p>
            <a:pPr indent="0" lvl="0" marL="0" marR="0" rtl="0" algn="l">
              <a:lnSpc>
                <a:spcPct val="107000"/>
              </a:lnSpc>
              <a:spcBef>
                <a:spcPts val="450"/>
              </a:spcBef>
              <a:spcAft>
                <a:spcPts val="0"/>
              </a:spcAft>
              <a:buSzPct val="25000"/>
              <a:buNone/>
            </a:pPr>
            <a:r>
              <a:rPr lang="en-GB" sz="2400">
                <a:solidFill>
                  <a:schemeClr val="dk1"/>
                </a:solidFill>
                <a:latin typeface="Calibri"/>
                <a:ea typeface="Calibri"/>
                <a:cs typeface="Calibri"/>
                <a:sym typeface="Calibri"/>
              </a:rPr>
              <a:t>3</a:t>
            </a:r>
            <a:r>
              <a:rPr baseline="30000" lang="en-GB" sz="2400">
                <a:solidFill>
                  <a:schemeClr val="dk1"/>
                </a:solidFill>
                <a:latin typeface="Calibri"/>
                <a:ea typeface="Calibri"/>
                <a:cs typeface="Calibri"/>
                <a:sym typeface="Calibri"/>
              </a:rPr>
              <a:t>rd</a:t>
            </a:r>
            <a:r>
              <a:rPr lang="en-GB" sz="2400">
                <a:solidFill>
                  <a:schemeClr val="dk1"/>
                </a:solidFill>
                <a:latin typeface="Calibri"/>
                <a:ea typeface="Calibri"/>
                <a:cs typeface="Calibri"/>
                <a:sym typeface="Calibri"/>
              </a:rPr>
              <a:t> year: database searching, using abstracts, reference trails</a:t>
            </a:r>
          </a:p>
          <a:p>
            <a:pPr indent="0" lvl="0" marL="0" marR="0" rtl="0" algn="l">
              <a:lnSpc>
                <a:spcPct val="107000"/>
              </a:lnSpc>
              <a:spcBef>
                <a:spcPts val="450"/>
              </a:spcBef>
              <a:spcAft>
                <a:spcPts val="0"/>
              </a:spcAft>
              <a:buSzPct val="25000"/>
              <a:buNone/>
            </a:pPr>
            <a:r>
              <a:rPr lang="en-GB" sz="2400">
                <a:solidFill>
                  <a:schemeClr val="dk1"/>
                </a:solidFill>
                <a:latin typeface="Calibri"/>
                <a:ea typeface="Calibri"/>
                <a:cs typeface="Calibri"/>
                <a:sym typeface="Calibri"/>
              </a:rPr>
              <a:t>4</a:t>
            </a:r>
            <a:r>
              <a:rPr baseline="30000" lang="en-GB" sz="2400">
                <a:solidFill>
                  <a:schemeClr val="dk1"/>
                </a:solidFill>
                <a:latin typeface="Calibri"/>
                <a:ea typeface="Calibri"/>
                <a:cs typeface="Calibri"/>
                <a:sym typeface="Calibri"/>
              </a:rPr>
              <a:t>th</a:t>
            </a:r>
            <a:r>
              <a:rPr lang="en-GB" sz="2400">
                <a:solidFill>
                  <a:schemeClr val="dk1"/>
                </a:solidFill>
                <a:latin typeface="Calibri"/>
                <a:ea typeface="Calibri"/>
                <a:cs typeface="Calibri"/>
                <a:sym typeface="Calibri"/>
              </a:rPr>
              <a:t> year: organising &amp; synthesising information</a:t>
            </a:r>
          </a:p>
          <a:p>
            <a:pPr indent="0" lvl="0" marL="0" marR="0" rtl="0" algn="l">
              <a:lnSpc>
                <a:spcPct val="107000"/>
              </a:lnSpc>
              <a:spcBef>
                <a:spcPts val="950"/>
              </a:spcBef>
              <a:spcAft>
                <a:spcPts val="0"/>
              </a:spcAft>
              <a:buSzPct val="25000"/>
              <a:buNone/>
            </a:pPr>
            <a:r>
              <a:rPr lang="en-GB" sz="2400">
                <a:solidFill>
                  <a:schemeClr val="dk1"/>
                </a:solidFill>
                <a:latin typeface="Calibri"/>
                <a:ea typeface="Calibri"/>
                <a:cs typeface="Calibri"/>
                <a:sym typeface="Calibri"/>
              </a:rPr>
              <a:t>Effectiveness/outcomes not evaluated</a:t>
            </a:r>
          </a:p>
        </p:txBody>
      </p:sp>
      <p:pic>
        <p:nvPicPr>
          <p:cNvPr id="270" name="Shape 270"/>
          <p:cNvPicPr preferRelativeResize="0"/>
          <p:nvPr/>
        </p:nvPicPr>
        <p:blipFill rotWithShape="1">
          <a:blip r:embed="rId3">
            <a:alphaModFix/>
          </a:blip>
          <a:srcRect b="0" l="0" r="0" t="0"/>
          <a:stretch/>
        </p:blipFill>
        <p:spPr>
          <a:xfrm>
            <a:off x="1979711" y="4293096"/>
            <a:ext cx="4984159" cy="2300095"/>
          </a:xfrm>
          <a:prstGeom prst="rect">
            <a:avLst/>
          </a:prstGeom>
          <a:noFill/>
          <a:ln>
            <a:noFill/>
          </a:ln>
        </p:spPr>
      </p:pic>
      <p:grpSp>
        <p:nvGrpSpPr>
          <p:cNvPr id="271" name="Shape 271"/>
          <p:cNvGrpSpPr/>
          <p:nvPr/>
        </p:nvGrpSpPr>
        <p:grpSpPr>
          <a:xfrm>
            <a:off x="323527" y="248838"/>
            <a:ext cx="1945515" cy="1872401"/>
            <a:chOff x="2411758" y="1880767"/>
            <a:chExt cx="4074111" cy="3924376"/>
          </a:xfrm>
        </p:grpSpPr>
        <p:sp>
          <p:nvSpPr>
            <p:cNvPr id="272" name="Shape 272"/>
            <p:cNvSpPr/>
            <p:nvPr/>
          </p:nvSpPr>
          <p:spPr>
            <a:xfrm>
              <a:off x="3060856" y="2420767"/>
              <a:ext cx="2808311" cy="2736303"/>
            </a:xfrm>
            <a:prstGeom prst="ellipse">
              <a:avLst/>
            </a:prstGeom>
            <a:noFill/>
            <a:ln cap="flat" cmpd="sng" w="142875">
              <a:solidFill>
                <a:srgbClr val="92D050">
                  <a:alpha val="20784"/>
                </a:srgbClr>
              </a:solidFill>
              <a:prstDash val="solid"/>
              <a:round/>
              <a:headEnd len="med" w="med" type="none"/>
              <a:tailEnd len="med" w="med" type="none"/>
            </a:ln>
          </p:spPr>
          <p:txBody>
            <a:bodyPr anchorCtr="0" anchor="ctr" bIns="45700" lIns="91425" rIns="91425" tIns="45700">
              <a:noAutofit/>
            </a:bodyPr>
            <a:lstStyle/>
            <a:p>
              <a:pPr indent="0" lvl="0" marL="0" marR="0" rtl="0" algn="ctr">
                <a:spcBef>
                  <a:spcPts val="0"/>
                </a:spcBef>
                <a:buNone/>
              </a:pPr>
              <a:r>
                <a:t/>
              </a:r>
              <a:endParaRPr sz="1800">
                <a:solidFill>
                  <a:schemeClr val="lt1"/>
                </a:solidFill>
                <a:latin typeface="Calibri"/>
                <a:ea typeface="Calibri"/>
                <a:cs typeface="Calibri"/>
                <a:sym typeface="Calibri"/>
              </a:endParaRPr>
            </a:p>
          </p:txBody>
        </p:sp>
        <p:pic>
          <p:nvPicPr>
            <p:cNvPr id="273" name="Shape 273"/>
            <p:cNvPicPr preferRelativeResize="0"/>
            <p:nvPr/>
          </p:nvPicPr>
          <p:blipFill rotWithShape="1">
            <a:blip r:embed="rId4">
              <a:alphaModFix/>
            </a:blip>
            <a:srcRect b="0" l="0" r="0" t="0"/>
            <a:stretch/>
          </p:blipFill>
          <p:spPr>
            <a:xfrm>
              <a:off x="3959355" y="4725144"/>
              <a:ext cx="1118735" cy="1080000"/>
            </a:xfrm>
            <a:prstGeom prst="rect">
              <a:avLst/>
            </a:prstGeom>
            <a:noFill/>
            <a:ln>
              <a:noFill/>
            </a:ln>
          </p:spPr>
        </p:pic>
        <p:pic>
          <p:nvPicPr>
            <p:cNvPr id="274" name="Shape 274"/>
            <p:cNvPicPr preferRelativeResize="0"/>
            <p:nvPr/>
          </p:nvPicPr>
          <p:blipFill rotWithShape="1">
            <a:blip r:embed="rId5">
              <a:alphaModFix/>
            </a:blip>
            <a:srcRect b="0" l="0" r="0" t="0"/>
            <a:stretch/>
          </p:blipFill>
          <p:spPr>
            <a:xfrm>
              <a:off x="2411758" y="2852935"/>
              <a:ext cx="1135951" cy="1080000"/>
            </a:xfrm>
            <a:prstGeom prst="rect">
              <a:avLst/>
            </a:prstGeom>
            <a:noFill/>
            <a:ln>
              <a:noFill/>
            </a:ln>
          </p:spPr>
        </p:pic>
        <p:pic>
          <p:nvPicPr>
            <p:cNvPr id="275" name="Shape 275"/>
            <p:cNvPicPr preferRelativeResize="0"/>
            <p:nvPr/>
          </p:nvPicPr>
          <p:blipFill rotWithShape="1">
            <a:blip r:embed="rId6">
              <a:alphaModFix/>
            </a:blip>
            <a:srcRect b="0" l="0" r="0" t="0"/>
            <a:stretch/>
          </p:blipFill>
          <p:spPr>
            <a:xfrm>
              <a:off x="3866614" y="3136811"/>
              <a:ext cx="1152000" cy="1152000"/>
            </a:xfrm>
            <a:prstGeom prst="rect">
              <a:avLst/>
            </a:prstGeom>
            <a:noFill/>
            <a:ln>
              <a:noFill/>
            </a:ln>
          </p:spPr>
        </p:pic>
        <p:pic>
          <p:nvPicPr>
            <p:cNvPr id="276" name="Shape 276"/>
            <p:cNvPicPr preferRelativeResize="0"/>
            <p:nvPr/>
          </p:nvPicPr>
          <p:blipFill rotWithShape="1">
            <a:blip r:embed="rId7">
              <a:alphaModFix/>
            </a:blip>
            <a:srcRect b="0" l="0" r="0" t="0"/>
            <a:stretch/>
          </p:blipFill>
          <p:spPr>
            <a:xfrm>
              <a:off x="4518723" y="1951198"/>
              <a:ext cx="886545" cy="1080000"/>
            </a:xfrm>
            <a:prstGeom prst="rect">
              <a:avLst/>
            </a:prstGeom>
            <a:noFill/>
            <a:ln>
              <a:noFill/>
            </a:ln>
          </p:spPr>
        </p:pic>
        <p:pic>
          <p:nvPicPr>
            <p:cNvPr id="277" name="Shape 277"/>
            <p:cNvPicPr preferRelativeResize="0"/>
            <p:nvPr/>
          </p:nvPicPr>
          <p:blipFill rotWithShape="1">
            <a:blip r:embed="rId8">
              <a:alphaModFix/>
            </a:blip>
            <a:srcRect b="0" l="0" r="0" t="0"/>
            <a:stretch/>
          </p:blipFill>
          <p:spPr>
            <a:xfrm>
              <a:off x="3260796" y="1880767"/>
              <a:ext cx="802731" cy="1080000"/>
            </a:xfrm>
            <a:prstGeom prst="rect">
              <a:avLst/>
            </a:prstGeom>
            <a:noFill/>
            <a:ln>
              <a:noFill/>
            </a:ln>
          </p:spPr>
        </p:pic>
        <p:pic>
          <p:nvPicPr>
            <p:cNvPr id="278" name="Shape 278"/>
            <p:cNvPicPr preferRelativeResize="0"/>
            <p:nvPr/>
          </p:nvPicPr>
          <p:blipFill rotWithShape="1">
            <a:blip r:embed="rId9">
              <a:alphaModFix/>
            </a:blip>
            <a:srcRect b="0" l="0" r="0" t="0"/>
            <a:stretch/>
          </p:blipFill>
          <p:spPr>
            <a:xfrm>
              <a:off x="5220071" y="4151007"/>
              <a:ext cx="795910" cy="1080000"/>
            </a:xfrm>
            <a:prstGeom prst="rect">
              <a:avLst/>
            </a:prstGeom>
            <a:noFill/>
            <a:ln>
              <a:noFill/>
            </a:ln>
          </p:spPr>
        </p:pic>
        <p:pic>
          <p:nvPicPr>
            <p:cNvPr id="279" name="Shape 279"/>
            <p:cNvPicPr preferRelativeResize="0"/>
            <p:nvPr/>
          </p:nvPicPr>
          <p:blipFill rotWithShape="1">
            <a:blip r:embed="rId10">
              <a:alphaModFix/>
            </a:blip>
            <a:srcRect b="0" l="0" r="0" t="0"/>
            <a:stretch/>
          </p:blipFill>
          <p:spPr>
            <a:xfrm>
              <a:off x="2725307" y="3969926"/>
              <a:ext cx="1070977" cy="1080000"/>
            </a:xfrm>
            <a:prstGeom prst="rect">
              <a:avLst/>
            </a:prstGeom>
            <a:noFill/>
            <a:ln>
              <a:noFill/>
            </a:ln>
          </p:spPr>
        </p:pic>
        <p:pic>
          <p:nvPicPr>
            <p:cNvPr id="280" name="Shape 280"/>
            <p:cNvPicPr preferRelativeResize="0"/>
            <p:nvPr/>
          </p:nvPicPr>
          <p:blipFill rotWithShape="1">
            <a:blip r:embed="rId11">
              <a:alphaModFix/>
            </a:blip>
            <a:srcRect b="0" l="0" r="0" t="0"/>
            <a:stretch/>
          </p:blipFill>
          <p:spPr>
            <a:xfrm>
              <a:off x="5260435" y="2968531"/>
              <a:ext cx="1225434" cy="1080000"/>
            </a:xfrm>
            <a:prstGeom prst="rect">
              <a:avLst/>
            </a:prstGeom>
            <a:noFill/>
            <a:ln>
              <a:noFill/>
            </a:ln>
          </p:spPr>
        </p:pic>
      </p:grpSp>
    </p:spTree>
  </p:cSld>
  <p:clrMapOvr>
    <a:masterClrMapping/>
  </p:clrMapOvr>
  <mc:AlternateContent>
    <mc:Choice Requires="p14">
      <p:transition spd="slow">
        <p14:prism dir="l"/>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84" name="Shape 284"/>
        <p:cNvGrpSpPr/>
        <p:nvPr/>
      </p:nvGrpSpPr>
      <p:grpSpPr>
        <a:xfrm>
          <a:off x="0" y="0"/>
          <a:ext cx="0" cy="0"/>
          <a:chOff x="0" y="0"/>
          <a:chExt cx="0" cy="0"/>
        </a:xfrm>
      </p:grpSpPr>
      <p:sp>
        <p:nvSpPr>
          <p:cNvPr id="285" name="Shape 285"/>
          <p:cNvSpPr txBox="1"/>
          <p:nvPr/>
        </p:nvSpPr>
        <p:spPr>
          <a:xfrm>
            <a:off x="215168" y="6165303"/>
            <a:ext cx="8696702" cy="584774"/>
          </a:xfrm>
          <a:prstGeom prst="rect">
            <a:avLst/>
          </a:prstGeom>
          <a:noFill/>
          <a:ln>
            <a:noFill/>
          </a:ln>
        </p:spPr>
        <p:txBody>
          <a:bodyPr anchorCtr="0" anchor="t" bIns="45700" lIns="91425" rIns="91425" tIns="45700">
            <a:noAutofit/>
          </a:bodyPr>
          <a:lstStyle/>
          <a:p>
            <a:pPr indent="0" lvl="0" marL="0" marR="0" rtl="0" algn="l">
              <a:spcBef>
                <a:spcPts val="0"/>
              </a:spcBef>
              <a:buSzPct val="25000"/>
              <a:buNone/>
            </a:pPr>
            <a:r>
              <a:rPr lang="en-GB" sz="1600">
                <a:solidFill>
                  <a:schemeClr val="dk1"/>
                </a:solidFill>
                <a:latin typeface="Calibri"/>
                <a:ea typeface="Calibri"/>
                <a:cs typeface="Calibri"/>
                <a:sym typeface="Calibri"/>
              </a:rPr>
              <a:t>See Taylor, K. &amp; Rohrer, D. (2010). The effects of interleaved practice. </a:t>
            </a:r>
            <a:r>
              <a:rPr i="1" lang="en-GB" sz="1600">
                <a:solidFill>
                  <a:schemeClr val="dk1"/>
                </a:solidFill>
                <a:latin typeface="Calibri"/>
                <a:ea typeface="Calibri"/>
                <a:cs typeface="Calibri"/>
                <a:sym typeface="Calibri"/>
              </a:rPr>
              <a:t>Applied Cognitive Psychology</a:t>
            </a:r>
            <a:r>
              <a:rPr lang="en-GB" sz="1600">
                <a:solidFill>
                  <a:schemeClr val="dk1"/>
                </a:solidFill>
                <a:latin typeface="Calibri"/>
                <a:ea typeface="Calibri"/>
                <a:cs typeface="Calibri"/>
                <a:sym typeface="Calibri"/>
              </a:rPr>
              <a:t>, 24, 837–848.</a:t>
            </a:r>
          </a:p>
        </p:txBody>
      </p:sp>
      <p:grpSp>
        <p:nvGrpSpPr>
          <p:cNvPr id="286" name="Shape 286"/>
          <p:cNvGrpSpPr/>
          <p:nvPr/>
        </p:nvGrpSpPr>
        <p:grpSpPr>
          <a:xfrm>
            <a:off x="254741" y="2683489"/>
            <a:ext cx="8631939" cy="400110"/>
            <a:chOff x="211857" y="1618978"/>
            <a:chExt cx="8631939" cy="300361"/>
          </a:xfrm>
        </p:grpSpPr>
        <p:sp>
          <p:nvSpPr>
            <p:cNvPr id="287" name="Shape 287"/>
            <p:cNvSpPr txBox="1"/>
            <p:nvPr/>
          </p:nvSpPr>
          <p:spPr>
            <a:xfrm>
              <a:off x="211857" y="1618978"/>
              <a:ext cx="2160000" cy="300361"/>
            </a:xfrm>
            <a:prstGeom prst="rect">
              <a:avLst/>
            </a:prstGeom>
            <a:solidFill>
              <a:schemeClr val="accent1"/>
            </a:solidFill>
            <a:ln cap="flat" cmpd="sng" w="9525">
              <a:solidFill>
                <a:schemeClr val="lt1"/>
              </a:solidFill>
              <a:prstDash val="solid"/>
              <a:round/>
              <a:headEnd len="med" w="med" type="none"/>
              <a:tailEnd len="med" w="med" type="none"/>
            </a:ln>
            <a:effectLst>
              <a:outerShdw blurRad="44450" algn="ctr" dir="5400000" dist="27939">
                <a:srgbClr val="000000">
                  <a:alpha val="31764"/>
                </a:srgbClr>
              </a:outerShdw>
            </a:effectLst>
          </p:spPr>
          <p:txBody>
            <a:bodyPr anchorCtr="0" anchor="ctr" bIns="45700" lIns="91425" rIns="91425" tIns="45700">
              <a:noAutofit/>
            </a:bodyPr>
            <a:lstStyle/>
            <a:p>
              <a:pPr indent="0" lvl="0" marL="0" marR="0" rtl="0" algn="ctr">
                <a:spcBef>
                  <a:spcPts val="0"/>
                </a:spcBef>
                <a:buSzPct val="25000"/>
                <a:buNone/>
              </a:pPr>
              <a:r>
                <a:rPr lang="en-GB" sz="2000">
                  <a:solidFill>
                    <a:schemeClr val="dk1"/>
                  </a:solidFill>
                  <a:latin typeface="Calibri"/>
                  <a:ea typeface="Calibri"/>
                  <a:cs typeface="Calibri"/>
                  <a:sym typeface="Calibri"/>
                </a:rPr>
                <a:t>Skill 1</a:t>
              </a:r>
            </a:p>
          </p:txBody>
        </p:sp>
        <p:sp>
          <p:nvSpPr>
            <p:cNvPr id="288" name="Shape 288"/>
            <p:cNvSpPr txBox="1"/>
            <p:nvPr/>
          </p:nvSpPr>
          <p:spPr>
            <a:xfrm>
              <a:off x="2358058" y="1618978"/>
              <a:ext cx="2160000" cy="300361"/>
            </a:xfrm>
            <a:prstGeom prst="rect">
              <a:avLst/>
            </a:prstGeom>
            <a:solidFill>
              <a:schemeClr val="accent2"/>
            </a:solidFill>
            <a:ln cap="flat" cmpd="sng" w="9525">
              <a:solidFill>
                <a:schemeClr val="lt1"/>
              </a:solidFill>
              <a:prstDash val="solid"/>
              <a:round/>
              <a:headEnd len="med" w="med" type="none"/>
              <a:tailEnd len="med" w="med" type="none"/>
            </a:ln>
            <a:effectLst>
              <a:outerShdw blurRad="44450" algn="ctr" dir="5400000" dist="27939">
                <a:srgbClr val="000000">
                  <a:alpha val="31764"/>
                </a:srgbClr>
              </a:outerShdw>
            </a:effectLst>
          </p:spPr>
          <p:txBody>
            <a:bodyPr anchorCtr="0" anchor="ctr" bIns="45700" lIns="91425" rIns="91425" tIns="45700">
              <a:noAutofit/>
            </a:bodyPr>
            <a:lstStyle/>
            <a:p>
              <a:pPr indent="0" lvl="0" marL="0" marR="0" rtl="0" algn="ctr">
                <a:spcBef>
                  <a:spcPts val="0"/>
                </a:spcBef>
                <a:buSzPct val="25000"/>
                <a:buNone/>
              </a:pPr>
              <a:r>
                <a:rPr lang="en-GB" sz="2000">
                  <a:solidFill>
                    <a:schemeClr val="dk1"/>
                  </a:solidFill>
                  <a:latin typeface="Calibri"/>
                  <a:ea typeface="Calibri"/>
                  <a:cs typeface="Calibri"/>
                  <a:sym typeface="Calibri"/>
                </a:rPr>
                <a:t>Skill 2</a:t>
              </a:r>
            </a:p>
          </p:txBody>
        </p:sp>
        <p:sp>
          <p:nvSpPr>
            <p:cNvPr id="289" name="Shape 289"/>
            <p:cNvSpPr txBox="1"/>
            <p:nvPr/>
          </p:nvSpPr>
          <p:spPr>
            <a:xfrm>
              <a:off x="4518057" y="1618978"/>
              <a:ext cx="2160000" cy="300361"/>
            </a:xfrm>
            <a:prstGeom prst="rect">
              <a:avLst/>
            </a:prstGeom>
            <a:solidFill>
              <a:schemeClr val="accent3"/>
            </a:solidFill>
            <a:ln cap="flat" cmpd="sng" w="9525">
              <a:solidFill>
                <a:schemeClr val="lt1"/>
              </a:solidFill>
              <a:prstDash val="solid"/>
              <a:round/>
              <a:headEnd len="med" w="med" type="none"/>
              <a:tailEnd len="med" w="med" type="none"/>
            </a:ln>
            <a:effectLst>
              <a:outerShdw blurRad="44450" algn="ctr" dir="5400000" dist="27939">
                <a:srgbClr val="000000">
                  <a:alpha val="31764"/>
                </a:srgbClr>
              </a:outerShdw>
            </a:effectLst>
          </p:spPr>
          <p:txBody>
            <a:bodyPr anchorCtr="0" anchor="ctr" bIns="45700" lIns="91425" rIns="91425" tIns="45700">
              <a:noAutofit/>
            </a:bodyPr>
            <a:lstStyle/>
            <a:p>
              <a:pPr indent="0" lvl="0" marL="0" marR="0" rtl="0" algn="ctr">
                <a:spcBef>
                  <a:spcPts val="0"/>
                </a:spcBef>
                <a:buSzPct val="25000"/>
                <a:buNone/>
              </a:pPr>
              <a:r>
                <a:rPr lang="en-GB" sz="2000">
                  <a:solidFill>
                    <a:schemeClr val="dk1"/>
                  </a:solidFill>
                  <a:latin typeface="Calibri"/>
                  <a:ea typeface="Calibri"/>
                  <a:cs typeface="Calibri"/>
                  <a:sym typeface="Calibri"/>
                </a:rPr>
                <a:t>Skill 3</a:t>
              </a:r>
            </a:p>
          </p:txBody>
        </p:sp>
        <p:sp>
          <p:nvSpPr>
            <p:cNvPr id="290" name="Shape 290"/>
            <p:cNvSpPr txBox="1"/>
            <p:nvPr/>
          </p:nvSpPr>
          <p:spPr>
            <a:xfrm>
              <a:off x="6683796" y="1618978"/>
              <a:ext cx="2160000" cy="300361"/>
            </a:xfrm>
            <a:prstGeom prst="rect">
              <a:avLst/>
            </a:prstGeom>
            <a:solidFill>
              <a:schemeClr val="accent4"/>
            </a:solidFill>
            <a:ln cap="flat" cmpd="sng" w="9525">
              <a:solidFill>
                <a:schemeClr val="lt1"/>
              </a:solidFill>
              <a:prstDash val="solid"/>
              <a:round/>
              <a:headEnd len="med" w="med" type="none"/>
              <a:tailEnd len="med" w="med" type="none"/>
            </a:ln>
            <a:effectLst>
              <a:outerShdw blurRad="44450" algn="ctr" dir="5400000" dist="27939">
                <a:srgbClr val="000000">
                  <a:alpha val="31764"/>
                </a:srgbClr>
              </a:outerShdw>
            </a:effectLst>
          </p:spPr>
          <p:txBody>
            <a:bodyPr anchorCtr="0" anchor="ctr" bIns="45700" lIns="91425" rIns="91425" tIns="45700">
              <a:noAutofit/>
            </a:bodyPr>
            <a:lstStyle/>
            <a:p>
              <a:pPr indent="0" lvl="0" marL="0" marR="0" rtl="0" algn="ctr">
                <a:spcBef>
                  <a:spcPts val="0"/>
                </a:spcBef>
                <a:buSzPct val="25000"/>
                <a:buNone/>
              </a:pPr>
              <a:r>
                <a:rPr lang="en-GB" sz="2000">
                  <a:solidFill>
                    <a:schemeClr val="dk1"/>
                  </a:solidFill>
                  <a:latin typeface="Calibri"/>
                  <a:ea typeface="Calibri"/>
                  <a:cs typeface="Calibri"/>
                  <a:sym typeface="Calibri"/>
                </a:rPr>
                <a:t>Skill 4</a:t>
              </a:r>
            </a:p>
          </p:txBody>
        </p:sp>
      </p:grpSp>
      <p:grpSp>
        <p:nvGrpSpPr>
          <p:cNvPr id="291" name="Shape 291"/>
          <p:cNvGrpSpPr/>
          <p:nvPr/>
        </p:nvGrpSpPr>
        <p:grpSpPr>
          <a:xfrm>
            <a:off x="250088" y="4536208"/>
            <a:ext cx="8645789" cy="404739"/>
            <a:chOff x="86140" y="2657833"/>
            <a:chExt cx="8645789" cy="303835"/>
          </a:xfrm>
        </p:grpSpPr>
        <p:sp>
          <p:nvSpPr>
            <p:cNvPr id="292" name="Shape 292"/>
            <p:cNvSpPr txBox="1"/>
            <p:nvPr/>
          </p:nvSpPr>
          <p:spPr>
            <a:xfrm>
              <a:off x="86140" y="2661308"/>
              <a:ext cx="719999" cy="300360"/>
            </a:xfrm>
            <a:prstGeom prst="rect">
              <a:avLst/>
            </a:prstGeom>
            <a:solidFill>
              <a:schemeClr val="accent1"/>
            </a:solidFill>
            <a:ln cap="flat" cmpd="sng" w="9525">
              <a:solidFill>
                <a:schemeClr val="lt1"/>
              </a:solidFill>
              <a:prstDash val="solid"/>
              <a:round/>
              <a:headEnd len="med" w="med" type="none"/>
              <a:tailEnd len="med" w="med" type="none"/>
            </a:ln>
            <a:effectLst>
              <a:outerShdw blurRad="44450" algn="ctr" dir="5400000" dist="27939">
                <a:srgbClr val="000000">
                  <a:alpha val="31764"/>
                </a:srgbClr>
              </a:outerShdw>
            </a:effectLst>
          </p:spPr>
          <p:txBody>
            <a:bodyPr anchorCtr="0" anchor="ctr" bIns="45700" lIns="91425" rIns="91425" tIns="45700">
              <a:noAutofit/>
            </a:bodyPr>
            <a:lstStyle/>
            <a:p>
              <a:pPr indent="0" lvl="0" marL="0" marR="0" rtl="0" algn="ctr">
                <a:spcBef>
                  <a:spcPts val="0"/>
                </a:spcBef>
                <a:buSzPct val="25000"/>
                <a:buNone/>
              </a:pPr>
              <a:r>
                <a:rPr lang="en-GB" sz="2000">
                  <a:solidFill>
                    <a:schemeClr val="dk1"/>
                  </a:solidFill>
                  <a:latin typeface="Calibri"/>
                  <a:ea typeface="Calibri"/>
                  <a:cs typeface="Calibri"/>
                  <a:sym typeface="Calibri"/>
                </a:rPr>
                <a:t>1</a:t>
              </a:r>
            </a:p>
          </p:txBody>
        </p:sp>
        <p:sp>
          <p:nvSpPr>
            <p:cNvPr id="293" name="Shape 293"/>
            <p:cNvSpPr txBox="1"/>
            <p:nvPr/>
          </p:nvSpPr>
          <p:spPr>
            <a:xfrm>
              <a:off x="806139" y="2659649"/>
              <a:ext cx="719999" cy="300360"/>
            </a:xfrm>
            <a:prstGeom prst="rect">
              <a:avLst/>
            </a:prstGeom>
            <a:solidFill>
              <a:schemeClr val="accent2"/>
            </a:solidFill>
            <a:ln cap="flat" cmpd="sng" w="9525">
              <a:solidFill>
                <a:schemeClr val="lt1"/>
              </a:solidFill>
              <a:prstDash val="solid"/>
              <a:round/>
              <a:headEnd len="med" w="med" type="none"/>
              <a:tailEnd len="med" w="med" type="none"/>
            </a:ln>
            <a:effectLst>
              <a:outerShdw blurRad="44450" algn="ctr" dir="5400000" dist="27939">
                <a:srgbClr val="000000">
                  <a:alpha val="31764"/>
                </a:srgbClr>
              </a:outerShdw>
            </a:effectLst>
          </p:spPr>
          <p:txBody>
            <a:bodyPr anchorCtr="0" anchor="ctr" bIns="45700" lIns="91425" rIns="91425" tIns="45700">
              <a:noAutofit/>
            </a:bodyPr>
            <a:lstStyle/>
            <a:p>
              <a:pPr indent="0" lvl="0" marL="0" marR="0" rtl="0" algn="ctr">
                <a:spcBef>
                  <a:spcPts val="0"/>
                </a:spcBef>
                <a:buSzPct val="25000"/>
                <a:buNone/>
              </a:pPr>
              <a:r>
                <a:rPr lang="en-GB" sz="2000">
                  <a:solidFill>
                    <a:schemeClr val="dk1"/>
                  </a:solidFill>
                  <a:latin typeface="Calibri"/>
                  <a:ea typeface="Calibri"/>
                  <a:cs typeface="Calibri"/>
                  <a:sym typeface="Calibri"/>
                </a:rPr>
                <a:t>2</a:t>
              </a:r>
            </a:p>
          </p:txBody>
        </p:sp>
        <p:sp>
          <p:nvSpPr>
            <p:cNvPr id="294" name="Shape 294"/>
            <p:cNvSpPr txBox="1"/>
            <p:nvPr/>
          </p:nvSpPr>
          <p:spPr>
            <a:xfrm>
              <a:off x="1526140" y="2659649"/>
              <a:ext cx="719999" cy="300360"/>
            </a:xfrm>
            <a:prstGeom prst="rect">
              <a:avLst/>
            </a:prstGeom>
            <a:solidFill>
              <a:schemeClr val="accent3"/>
            </a:solidFill>
            <a:ln cap="flat" cmpd="sng" w="9525">
              <a:solidFill>
                <a:schemeClr val="lt1"/>
              </a:solidFill>
              <a:prstDash val="solid"/>
              <a:round/>
              <a:headEnd len="med" w="med" type="none"/>
              <a:tailEnd len="med" w="med" type="none"/>
            </a:ln>
            <a:effectLst>
              <a:outerShdw blurRad="44450" algn="ctr" dir="5400000" dist="27939">
                <a:srgbClr val="000000">
                  <a:alpha val="31764"/>
                </a:srgbClr>
              </a:outerShdw>
            </a:effectLst>
          </p:spPr>
          <p:txBody>
            <a:bodyPr anchorCtr="0" anchor="ctr" bIns="45700" lIns="91425" rIns="91425" tIns="45700">
              <a:noAutofit/>
            </a:bodyPr>
            <a:lstStyle/>
            <a:p>
              <a:pPr indent="0" lvl="0" marL="0" marR="0" rtl="0" algn="ctr">
                <a:spcBef>
                  <a:spcPts val="0"/>
                </a:spcBef>
                <a:buSzPct val="25000"/>
                <a:buNone/>
              </a:pPr>
              <a:r>
                <a:rPr lang="en-GB" sz="2000">
                  <a:solidFill>
                    <a:schemeClr val="dk1"/>
                  </a:solidFill>
                  <a:latin typeface="Calibri"/>
                  <a:ea typeface="Calibri"/>
                  <a:cs typeface="Calibri"/>
                  <a:sym typeface="Calibri"/>
                </a:rPr>
                <a:t>3</a:t>
              </a:r>
            </a:p>
          </p:txBody>
        </p:sp>
        <p:sp>
          <p:nvSpPr>
            <p:cNvPr id="295" name="Shape 295"/>
            <p:cNvSpPr txBox="1"/>
            <p:nvPr/>
          </p:nvSpPr>
          <p:spPr>
            <a:xfrm>
              <a:off x="2246140" y="2658017"/>
              <a:ext cx="719999" cy="300360"/>
            </a:xfrm>
            <a:prstGeom prst="rect">
              <a:avLst/>
            </a:prstGeom>
            <a:solidFill>
              <a:schemeClr val="accent4"/>
            </a:solidFill>
            <a:ln cap="flat" cmpd="sng" w="9525">
              <a:solidFill>
                <a:schemeClr val="lt1"/>
              </a:solidFill>
              <a:prstDash val="solid"/>
              <a:round/>
              <a:headEnd len="med" w="med" type="none"/>
              <a:tailEnd len="med" w="med" type="none"/>
            </a:ln>
            <a:effectLst>
              <a:outerShdw blurRad="44450" algn="ctr" dir="5400000" dist="27939">
                <a:srgbClr val="000000">
                  <a:alpha val="31764"/>
                </a:srgbClr>
              </a:outerShdw>
            </a:effectLst>
          </p:spPr>
          <p:txBody>
            <a:bodyPr anchorCtr="0" anchor="ctr" bIns="45700" lIns="91425" rIns="91425" tIns="45700">
              <a:noAutofit/>
            </a:bodyPr>
            <a:lstStyle/>
            <a:p>
              <a:pPr indent="0" lvl="0" marL="0" marR="0" rtl="0" algn="ctr">
                <a:spcBef>
                  <a:spcPts val="0"/>
                </a:spcBef>
                <a:buSzPct val="25000"/>
                <a:buNone/>
              </a:pPr>
              <a:r>
                <a:rPr lang="en-GB" sz="2000">
                  <a:solidFill>
                    <a:schemeClr val="dk1"/>
                  </a:solidFill>
                  <a:latin typeface="Calibri"/>
                  <a:ea typeface="Calibri"/>
                  <a:cs typeface="Calibri"/>
                  <a:sym typeface="Calibri"/>
                </a:rPr>
                <a:t>4</a:t>
              </a:r>
            </a:p>
          </p:txBody>
        </p:sp>
        <p:sp>
          <p:nvSpPr>
            <p:cNvPr id="296" name="Shape 296"/>
            <p:cNvSpPr txBox="1"/>
            <p:nvPr/>
          </p:nvSpPr>
          <p:spPr>
            <a:xfrm>
              <a:off x="2966140" y="2659649"/>
              <a:ext cx="719999" cy="300360"/>
            </a:xfrm>
            <a:prstGeom prst="rect">
              <a:avLst/>
            </a:prstGeom>
            <a:solidFill>
              <a:schemeClr val="accent2"/>
            </a:solidFill>
            <a:ln cap="flat" cmpd="sng" w="9525">
              <a:solidFill>
                <a:schemeClr val="lt1"/>
              </a:solidFill>
              <a:prstDash val="solid"/>
              <a:round/>
              <a:headEnd len="med" w="med" type="none"/>
              <a:tailEnd len="med" w="med" type="none"/>
            </a:ln>
            <a:effectLst>
              <a:outerShdw blurRad="44450" algn="ctr" dir="5400000" dist="27939">
                <a:srgbClr val="000000">
                  <a:alpha val="31764"/>
                </a:srgbClr>
              </a:outerShdw>
            </a:effectLst>
          </p:spPr>
          <p:txBody>
            <a:bodyPr anchorCtr="0" anchor="ctr" bIns="45700" lIns="91425" rIns="91425" tIns="45700">
              <a:noAutofit/>
            </a:bodyPr>
            <a:lstStyle/>
            <a:p>
              <a:pPr indent="0" lvl="0" marL="0" marR="0" rtl="0" algn="ctr">
                <a:spcBef>
                  <a:spcPts val="0"/>
                </a:spcBef>
                <a:buSzPct val="25000"/>
                <a:buNone/>
              </a:pPr>
              <a:r>
                <a:rPr lang="en-GB" sz="2000">
                  <a:solidFill>
                    <a:schemeClr val="dk1"/>
                  </a:solidFill>
                  <a:latin typeface="Calibri"/>
                  <a:ea typeface="Calibri"/>
                  <a:cs typeface="Calibri"/>
                  <a:sym typeface="Calibri"/>
                </a:rPr>
                <a:t>2</a:t>
              </a:r>
            </a:p>
          </p:txBody>
        </p:sp>
        <p:sp>
          <p:nvSpPr>
            <p:cNvPr id="297" name="Shape 297"/>
            <p:cNvSpPr txBox="1"/>
            <p:nvPr/>
          </p:nvSpPr>
          <p:spPr>
            <a:xfrm>
              <a:off x="3686139" y="2657833"/>
              <a:ext cx="719999" cy="300360"/>
            </a:xfrm>
            <a:prstGeom prst="rect">
              <a:avLst/>
            </a:prstGeom>
            <a:solidFill>
              <a:schemeClr val="accent4"/>
            </a:solidFill>
            <a:ln cap="flat" cmpd="sng" w="9525">
              <a:solidFill>
                <a:schemeClr val="lt1"/>
              </a:solidFill>
              <a:prstDash val="solid"/>
              <a:round/>
              <a:headEnd len="med" w="med" type="none"/>
              <a:tailEnd len="med" w="med" type="none"/>
            </a:ln>
            <a:effectLst>
              <a:outerShdw blurRad="44450" algn="ctr" dir="5400000" dist="27939">
                <a:srgbClr val="000000">
                  <a:alpha val="31764"/>
                </a:srgbClr>
              </a:outerShdw>
            </a:effectLst>
          </p:spPr>
          <p:txBody>
            <a:bodyPr anchorCtr="0" anchor="ctr" bIns="45700" lIns="91425" rIns="91425" tIns="45700">
              <a:noAutofit/>
            </a:bodyPr>
            <a:lstStyle/>
            <a:p>
              <a:pPr indent="0" lvl="0" marL="0" marR="0" rtl="0" algn="ctr">
                <a:spcBef>
                  <a:spcPts val="0"/>
                </a:spcBef>
                <a:buSzPct val="25000"/>
                <a:buNone/>
              </a:pPr>
              <a:r>
                <a:rPr lang="en-GB" sz="2000">
                  <a:solidFill>
                    <a:schemeClr val="dk1"/>
                  </a:solidFill>
                  <a:latin typeface="Calibri"/>
                  <a:ea typeface="Calibri"/>
                  <a:cs typeface="Calibri"/>
                  <a:sym typeface="Calibri"/>
                </a:rPr>
                <a:t>4</a:t>
              </a:r>
            </a:p>
          </p:txBody>
        </p:sp>
        <p:sp>
          <p:nvSpPr>
            <p:cNvPr id="298" name="Shape 298"/>
            <p:cNvSpPr txBox="1"/>
            <p:nvPr/>
          </p:nvSpPr>
          <p:spPr>
            <a:xfrm>
              <a:off x="4409066" y="2658017"/>
              <a:ext cx="719999" cy="300360"/>
            </a:xfrm>
            <a:prstGeom prst="rect">
              <a:avLst/>
            </a:prstGeom>
            <a:solidFill>
              <a:schemeClr val="accent3"/>
            </a:solidFill>
            <a:ln cap="flat" cmpd="sng" w="9525">
              <a:solidFill>
                <a:schemeClr val="lt1"/>
              </a:solidFill>
              <a:prstDash val="solid"/>
              <a:round/>
              <a:headEnd len="med" w="med" type="none"/>
              <a:tailEnd len="med" w="med" type="none"/>
            </a:ln>
            <a:effectLst>
              <a:outerShdw blurRad="44450" algn="ctr" dir="5400000" dist="27939">
                <a:srgbClr val="000000">
                  <a:alpha val="31764"/>
                </a:srgbClr>
              </a:outerShdw>
            </a:effectLst>
          </p:spPr>
          <p:txBody>
            <a:bodyPr anchorCtr="0" anchor="ctr" bIns="45700" lIns="91425" rIns="91425" tIns="45700">
              <a:noAutofit/>
            </a:bodyPr>
            <a:lstStyle/>
            <a:p>
              <a:pPr indent="0" lvl="0" marL="0" marR="0" rtl="0" algn="ctr">
                <a:spcBef>
                  <a:spcPts val="0"/>
                </a:spcBef>
                <a:buSzPct val="25000"/>
                <a:buNone/>
              </a:pPr>
              <a:r>
                <a:rPr lang="en-GB" sz="2000">
                  <a:solidFill>
                    <a:schemeClr val="dk1"/>
                  </a:solidFill>
                  <a:latin typeface="Calibri"/>
                  <a:ea typeface="Calibri"/>
                  <a:cs typeface="Calibri"/>
                  <a:sym typeface="Calibri"/>
                </a:rPr>
                <a:t>3</a:t>
              </a:r>
            </a:p>
          </p:txBody>
        </p:sp>
        <p:sp>
          <p:nvSpPr>
            <p:cNvPr id="299" name="Shape 299"/>
            <p:cNvSpPr txBox="1"/>
            <p:nvPr/>
          </p:nvSpPr>
          <p:spPr>
            <a:xfrm>
              <a:off x="5129066" y="2657833"/>
              <a:ext cx="719999" cy="300360"/>
            </a:xfrm>
            <a:prstGeom prst="rect">
              <a:avLst/>
            </a:prstGeom>
            <a:solidFill>
              <a:schemeClr val="accent1"/>
            </a:solidFill>
            <a:ln cap="flat" cmpd="sng" w="9525">
              <a:solidFill>
                <a:schemeClr val="lt1"/>
              </a:solidFill>
              <a:prstDash val="solid"/>
              <a:round/>
              <a:headEnd len="med" w="med" type="none"/>
              <a:tailEnd len="med" w="med" type="none"/>
            </a:ln>
            <a:effectLst>
              <a:outerShdw blurRad="44450" algn="ctr" dir="5400000" dist="27939">
                <a:srgbClr val="000000">
                  <a:alpha val="31764"/>
                </a:srgbClr>
              </a:outerShdw>
            </a:effectLst>
          </p:spPr>
          <p:txBody>
            <a:bodyPr anchorCtr="0" anchor="ctr" bIns="45700" lIns="91425" rIns="91425" tIns="45700">
              <a:noAutofit/>
            </a:bodyPr>
            <a:lstStyle/>
            <a:p>
              <a:pPr indent="0" lvl="0" marL="0" marR="0" rtl="0" algn="ctr">
                <a:spcBef>
                  <a:spcPts val="0"/>
                </a:spcBef>
                <a:buSzPct val="25000"/>
                <a:buNone/>
              </a:pPr>
              <a:r>
                <a:rPr lang="en-GB" sz="2000">
                  <a:solidFill>
                    <a:schemeClr val="dk1"/>
                  </a:solidFill>
                  <a:latin typeface="Calibri"/>
                  <a:ea typeface="Calibri"/>
                  <a:cs typeface="Calibri"/>
                  <a:sym typeface="Calibri"/>
                </a:rPr>
                <a:t>1</a:t>
              </a:r>
            </a:p>
          </p:txBody>
        </p:sp>
        <p:sp>
          <p:nvSpPr>
            <p:cNvPr id="300" name="Shape 300"/>
            <p:cNvSpPr txBox="1"/>
            <p:nvPr/>
          </p:nvSpPr>
          <p:spPr>
            <a:xfrm>
              <a:off x="5846139" y="2659648"/>
              <a:ext cx="719999" cy="300360"/>
            </a:xfrm>
            <a:prstGeom prst="rect">
              <a:avLst/>
            </a:prstGeom>
            <a:solidFill>
              <a:schemeClr val="accent3"/>
            </a:solidFill>
            <a:ln cap="flat" cmpd="sng" w="9525">
              <a:solidFill>
                <a:schemeClr val="lt1"/>
              </a:solidFill>
              <a:prstDash val="solid"/>
              <a:round/>
              <a:headEnd len="med" w="med" type="none"/>
              <a:tailEnd len="med" w="med" type="none"/>
            </a:ln>
            <a:effectLst>
              <a:outerShdw blurRad="44450" algn="ctr" dir="5400000" dist="27939">
                <a:srgbClr val="000000">
                  <a:alpha val="31764"/>
                </a:srgbClr>
              </a:outerShdw>
            </a:effectLst>
          </p:spPr>
          <p:txBody>
            <a:bodyPr anchorCtr="0" anchor="ctr" bIns="45700" lIns="91425" rIns="91425" tIns="45700">
              <a:noAutofit/>
            </a:bodyPr>
            <a:lstStyle/>
            <a:p>
              <a:pPr indent="0" lvl="0" marL="0" marR="0" rtl="0" algn="ctr">
                <a:spcBef>
                  <a:spcPts val="0"/>
                </a:spcBef>
                <a:buSzPct val="25000"/>
                <a:buNone/>
              </a:pPr>
              <a:r>
                <a:rPr lang="en-GB" sz="2000">
                  <a:solidFill>
                    <a:schemeClr val="dk1"/>
                  </a:solidFill>
                  <a:latin typeface="Calibri"/>
                  <a:ea typeface="Calibri"/>
                  <a:cs typeface="Calibri"/>
                  <a:sym typeface="Calibri"/>
                </a:rPr>
                <a:t>3</a:t>
              </a:r>
            </a:p>
          </p:txBody>
        </p:sp>
        <p:sp>
          <p:nvSpPr>
            <p:cNvPr id="301" name="Shape 301"/>
            <p:cNvSpPr txBox="1"/>
            <p:nvPr/>
          </p:nvSpPr>
          <p:spPr>
            <a:xfrm>
              <a:off x="6576731" y="2659648"/>
              <a:ext cx="719999" cy="300360"/>
            </a:xfrm>
            <a:prstGeom prst="rect">
              <a:avLst/>
            </a:prstGeom>
            <a:solidFill>
              <a:schemeClr val="accent1"/>
            </a:solidFill>
            <a:ln cap="flat" cmpd="sng" w="9525">
              <a:solidFill>
                <a:schemeClr val="lt1"/>
              </a:solidFill>
              <a:prstDash val="solid"/>
              <a:round/>
              <a:headEnd len="med" w="med" type="none"/>
              <a:tailEnd len="med" w="med" type="none"/>
            </a:ln>
            <a:effectLst>
              <a:outerShdw blurRad="44450" algn="ctr" dir="5400000" dist="27939">
                <a:srgbClr val="000000">
                  <a:alpha val="31764"/>
                </a:srgbClr>
              </a:outerShdw>
            </a:effectLst>
          </p:spPr>
          <p:txBody>
            <a:bodyPr anchorCtr="0" anchor="ctr" bIns="45700" lIns="91425" rIns="91425" tIns="45700">
              <a:noAutofit/>
            </a:bodyPr>
            <a:lstStyle/>
            <a:p>
              <a:pPr indent="0" lvl="0" marL="0" marR="0" rtl="0" algn="ctr">
                <a:spcBef>
                  <a:spcPts val="0"/>
                </a:spcBef>
                <a:buSzPct val="25000"/>
                <a:buNone/>
              </a:pPr>
              <a:r>
                <a:rPr lang="en-GB" sz="2000">
                  <a:solidFill>
                    <a:schemeClr val="dk1"/>
                  </a:solidFill>
                  <a:latin typeface="Calibri"/>
                  <a:ea typeface="Calibri"/>
                  <a:cs typeface="Calibri"/>
                  <a:sym typeface="Calibri"/>
                </a:rPr>
                <a:t>1</a:t>
              </a:r>
            </a:p>
          </p:txBody>
        </p:sp>
        <p:sp>
          <p:nvSpPr>
            <p:cNvPr id="302" name="Shape 302"/>
            <p:cNvSpPr txBox="1"/>
            <p:nvPr/>
          </p:nvSpPr>
          <p:spPr>
            <a:xfrm>
              <a:off x="7302521" y="2658018"/>
              <a:ext cx="719999" cy="300360"/>
            </a:xfrm>
            <a:prstGeom prst="rect">
              <a:avLst/>
            </a:prstGeom>
            <a:solidFill>
              <a:schemeClr val="accent2"/>
            </a:solidFill>
            <a:ln cap="flat" cmpd="sng" w="9525">
              <a:solidFill>
                <a:schemeClr val="lt1"/>
              </a:solidFill>
              <a:prstDash val="solid"/>
              <a:round/>
              <a:headEnd len="med" w="med" type="none"/>
              <a:tailEnd len="med" w="med" type="none"/>
            </a:ln>
            <a:effectLst>
              <a:outerShdw blurRad="44450" algn="ctr" dir="5400000" dist="27939">
                <a:srgbClr val="000000">
                  <a:alpha val="31764"/>
                </a:srgbClr>
              </a:outerShdw>
            </a:effectLst>
          </p:spPr>
          <p:txBody>
            <a:bodyPr anchorCtr="0" anchor="ctr" bIns="45700" lIns="91425" rIns="91425" tIns="45700">
              <a:noAutofit/>
            </a:bodyPr>
            <a:lstStyle/>
            <a:p>
              <a:pPr indent="0" lvl="0" marL="0" marR="0" rtl="0" algn="ctr">
                <a:spcBef>
                  <a:spcPts val="0"/>
                </a:spcBef>
                <a:buSzPct val="25000"/>
                <a:buNone/>
              </a:pPr>
              <a:r>
                <a:rPr lang="en-GB" sz="2000">
                  <a:solidFill>
                    <a:schemeClr val="dk1"/>
                  </a:solidFill>
                  <a:latin typeface="Calibri"/>
                  <a:ea typeface="Calibri"/>
                  <a:cs typeface="Calibri"/>
                  <a:sym typeface="Calibri"/>
                </a:rPr>
                <a:t>2</a:t>
              </a:r>
            </a:p>
          </p:txBody>
        </p:sp>
        <p:sp>
          <p:nvSpPr>
            <p:cNvPr id="303" name="Shape 303"/>
            <p:cNvSpPr txBox="1"/>
            <p:nvPr/>
          </p:nvSpPr>
          <p:spPr>
            <a:xfrm>
              <a:off x="8011929" y="2658018"/>
              <a:ext cx="719999" cy="300360"/>
            </a:xfrm>
            <a:prstGeom prst="rect">
              <a:avLst/>
            </a:prstGeom>
            <a:solidFill>
              <a:schemeClr val="accent4"/>
            </a:solidFill>
            <a:ln cap="flat" cmpd="sng" w="9525">
              <a:solidFill>
                <a:schemeClr val="lt1"/>
              </a:solidFill>
              <a:prstDash val="solid"/>
              <a:round/>
              <a:headEnd len="med" w="med" type="none"/>
              <a:tailEnd len="med" w="med" type="none"/>
            </a:ln>
            <a:effectLst>
              <a:outerShdw blurRad="44450" algn="ctr" dir="5400000" dist="27939">
                <a:srgbClr val="000000">
                  <a:alpha val="31764"/>
                </a:srgbClr>
              </a:outerShdw>
            </a:effectLst>
          </p:spPr>
          <p:txBody>
            <a:bodyPr anchorCtr="0" anchor="ctr" bIns="45700" lIns="91425" rIns="91425" tIns="45700">
              <a:noAutofit/>
            </a:bodyPr>
            <a:lstStyle/>
            <a:p>
              <a:pPr indent="0" lvl="0" marL="0" marR="0" rtl="0" algn="ctr">
                <a:spcBef>
                  <a:spcPts val="0"/>
                </a:spcBef>
                <a:buSzPct val="25000"/>
                <a:buNone/>
              </a:pPr>
              <a:r>
                <a:rPr lang="en-GB" sz="2000">
                  <a:solidFill>
                    <a:schemeClr val="dk1"/>
                  </a:solidFill>
                  <a:latin typeface="Calibri"/>
                  <a:ea typeface="Calibri"/>
                  <a:cs typeface="Calibri"/>
                  <a:sym typeface="Calibri"/>
                </a:rPr>
                <a:t>4</a:t>
              </a:r>
            </a:p>
          </p:txBody>
        </p:sp>
      </p:grpSp>
      <p:sp>
        <p:nvSpPr>
          <p:cNvPr id="304" name="Shape 304"/>
          <p:cNvSpPr txBox="1"/>
          <p:nvPr>
            <p:ph type="title"/>
          </p:nvPr>
        </p:nvSpPr>
        <p:spPr>
          <a:xfrm>
            <a:off x="2384518" y="320623"/>
            <a:ext cx="6302003" cy="707886"/>
          </a:xfrm>
          <a:prstGeom prst="rect">
            <a:avLst/>
          </a:prstGeom>
          <a:noFill/>
          <a:ln>
            <a:noFill/>
          </a:ln>
        </p:spPr>
        <p:txBody>
          <a:bodyPr anchorCtr="0" anchor="ctr" bIns="45700" lIns="91425" rIns="91425" tIns="45700">
            <a:noAutofit/>
          </a:bodyPr>
          <a:lstStyle/>
          <a:p>
            <a:pPr indent="0" lvl="0" marL="0" marR="0" rtl="0" algn="l">
              <a:spcBef>
                <a:spcPts val="0"/>
              </a:spcBef>
              <a:buClr>
                <a:schemeClr val="dk1"/>
              </a:buClr>
              <a:buSzPct val="25000"/>
              <a:buFont typeface="Calibri"/>
              <a:buNone/>
            </a:pPr>
            <a:r>
              <a:rPr b="1" i="0" lang="en-GB" sz="4000" u="none" cap="none" strike="noStrike">
                <a:solidFill>
                  <a:schemeClr val="dk1"/>
                </a:solidFill>
                <a:latin typeface="Calibri"/>
                <a:ea typeface="Calibri"/>
                <a:cs typeface="Calibri"/>
                <a:sym typeface="Calibri"/>
              </a:rPr>
              <a:t>Blocking &amp; interleaving</a:t>
            </a:r>
          </a:p>
        </p:txBody>
      </p:sp>
      <p:sp>
        <p:nvSpPr>
          <p:cNvPr id="305" name="Shape 305"/>
          <p:cNvSpPr txBox="1"/>
          <p:nvPr/>
        </p:nvSpPr>
        <p:spPr>
          <a:xfrm>
            <a:off x="395536" y="2034005"/>
            <a:ext cx="8229600" cy="574906"/>
          </a:xfrm>
          <a:prstGeom prst="rect">
            <a:avLst/>
          </a:prstGeom>
          <a:noFill/>
          <a:ln>
            <a:noFill/>
          </a:ln>
        </p:spPr>
        <p:txBody>
          <a:bodyPr anchorCtr="0" anchor="ctr" bIns="40825" lIns="81650" rIns="81650" tIns="40825">
            <a:noAutofit/>
          </a:bodyPr>
          <a:lstStyle/>
          <a:p>
            <a:pPr indent="0" lvl="0" marL="0" marR="0" rtl="0" algn="l">
              <a:spcBef>
                <a:spcPts val="0"/>
              </a:spcBef>
              <a:buClr>
                <a:schemeClr val="dk1"/>
              </a:buClr>
              <a:buSzPct val="25000"/>
              <a:buFont typeface="Calibri"/>
              <a:buNone/>
            </a:pPr>
            <a:r>
              <a:rPr b="0" lang="en-GB" sz="3200">
                <a:solidFill>
                  <a:schemeClr val="dk1"/>
                </a:solidFill>
                <a:latin typeface="Calibri"/>
                <a:ea typeface="Calibri"/>
                <a:cs typeface="Calibri"/>
                <a:sym typeface="Calibri"/>
              </a:rPr>
              <a:t>Blocking</a:t>
            </a:r>
          </a:p>
        </p:txBody>
      </p:sp>
      <p:sp>
        <p:nvSpPr>
          <p:cNvPr id="306" name="Shape 306"/>
          <p:cNvSpPr txBox="1"/>
          <p:nvPr/>
        </p:nvSpPr>
        <p:spPr>
          <a:xfrm>
            <a:off x="306278" y="3833517"/>
            <a:ext cx="8229600" cy="574906"/>
          </a:xfrm>
          <a:prstGeom prst="rect">
            <a:avLst/>
          </a:prstGeom>
          <a:noFill/>
          <a:ln>
            <a:noFill/>
          </a:ln>
        </p:spPr>
        <p:txBody>
          <a:bodyPr anchorCtr="0" anchor="ctr" bIns="40825" lIns="81650" rIns="81650" tIns="40825">
            <a:noAutofit/>
          </a:bodyPr>
          <a:lstStyle/>
          <a:p>
            <a:pPr indent="0" lvl="0" marL="0" marR="0" rtl="0" algn="l">
              <a:spcBef>
                <a:spcPts val="0"/>
              </a:spcBef>
              <a:buClr>
                <a:schemeClr val="dk1"/>
              </a:buClr>
              <a:buSzPct val="25000"/>
              <a:buFont typeface="Calibri"/>
              <a:buNone/>
            </a:pPr>
            <a:r>
              <a:rPr b="0" lang="en-GB" sz="3200">
                <a:solidFill>
                  <a:schemeClr val="dk1"/>
                </a:solidFill>
                <a:latin typeface="Calibri"/>
                <a:ea typeface="Calibri"/>
                <a:cs typeface="Calibri"/>
                <a:sym typeface="Calibri"/>
              </a:rPr>
              <a:t>Interleaving</a:t>
            </a:r>
          </a:p>
        </p:txBody>
      </p:sp>
      <p:cxnSp>
        <p:nvCxnSpPr>
          <p:cNvPr id="307" name="Shape 307"/>
          <p:cNvCxnSpPr/>
          <p:nvPr/>
        </p:nvCxnSpPr>
        <p:spPr>
          <a:xfrm>
            <a:off x="208508" y="2238051"/>
            <a:ext cx="13321" cy="3351188"/>
          </a:xfrm>
          <a:prstGeom prst="straightConnector1">
            <a:avLst/>
          </a:prstGeom>
          <a:noFill/>
          <a:ln cap="flat" cmpd="sng" w="38100">
            <a:solidFill>
              <a:schemeClr val="dk1"/>
            </a:solidFill>
            <a:prstDash val="dash"/>
            <a:round/>
            <a:headEnd len="med" w="med" type="none"/>
            <a:tailEnd len="med" w="med" type="none"/>
          </a:ln>
        </p:spPr>
      </p:cxnSp>
      <p:cxnSp>
        <p:nvCxnSpPr>
          <p:cNvPr id="308" name="Shape 308"/>
          <p:cNvCxnSpPr/>
          <p:nvPr/>
        </p:nvCxnSpPr>
        <p:spPr>
          <a:xfrm>
            <a:off x="8918532" y="2238051"/>
            <a:ext cx="4317" cy="3351188"/>
          </a:xfrm>
          <a:prstGeom prst="straightConnector1">
            <a:avLst/>
          </a:prstGeom>
          <a:noFill/>
          <a:ln cap="flat" cmpd="sng" w="38100">
            <a:solidFill>
              <a:schemeClr val="dk1"/>
            </a:solidFill>
            <a:prstDash val="dash"/>
            <a:round/>
            <a:headEnd len="med" w="med" type="none"/>
            <a:tailEnd len="med" w="med" type="none"/>
          </a:ln>
        </p:spPr>
      </p:cxnSp>
      <p:grpSp>
        <p:nvGrpSpPr>
          <p:cNvPr id="309" name="Shape 309"/>
          <p:cNvGrpSpPr/>
          <p:nvPr/>
        </p:nvGrpSpPr>
        <p:grpSpPr>
          <a:xfrm>
            <a:off x="323527" y="248838"/>
            <a:ext cx="1945515" cy="1872401"/>
            <a:chOff x="2411758" y="1880767"/>
            <a:chExt cx="4074111" cy="3924376"/>
          </a:xfrm>
        </p:grpSpPr>
        <p:sp>
          <p:nvSpPr>
            <p:cNvPr id="310" name="Shape 310"/>
            <p:cNvSpPr/>
            <p:nvPr/>
          </p:nvSpPr>
          <p:spPr>
            <a:xfrm>
              <a:off x="3060856" y="2420767"/>
              <a:ext cx="2808311" cy="2736303"/>
            </a:xfrm>
            <a:prstGeom prst="ellipse">
              <a:avLst/>
            </a:prstGeom>
            <a:noFill/>
            <a:ln cap="flat" cmpd="sng" w="142875">
              <a:solidFill>
                <a:srgbClr val="92D050">
                  <a:alpha val="20784"/>
                </a:srgbClr>
              </a:solidFill>
              <a:prstDash val="solid"/>
              <a:round/>
              <a:headEnd len="med" w="med" type="none"/>
              <a:tailEnd len="med" w="med" type="none"/>
            </a:ln>
          </p:spPr>
          <p:txBody>
            <a:bodyPr anchorCtr="0" anchor="ctr" bIns="45700" lIns="91425" rIns="91425" tIns="45700">
              <a:noAutofit/>
            </a:bodyPr>
            <a:lstStyle/>
            <a:p>
              <a:pPr indent="0" lvl="0" marL="0" marR="0" rtl="0" algn="ctr">
                <a:spcBef>
                  <a:spcPts val="0"/>
                </a:spcBef>
                <a:buNone/>
              </a:pPr>
              <a:r>
                <a:t/>
              </a:r>
              <a:endParaRPr sz="1800">
                <a:solidFill>
                  <a:schemeClr val="lt1"/>
                </a:solidFill>
                <a:latin typeface="Calibri"/>
                <a:ea typeface="Calibri"/>
                <a:cs typeface="Calibri"/>
                <a:sym typeface="Calibri"/>
              </a:endParaRPr>
            </a:p>
          </p:txBody>
        </p:sp>
        <p:pic>
          <p:nvPicPr>
            <p:cNvPr id="311" name="Shape 311"/>
            <p:cNvPicPr preferRelativeResize="0"/>
            <p:nvPr/>
          </p:nvPicPr>
          <p:blipFill rotWithShape="1">
            <a:blip r:embed="rId3">
              <a:alphaModFix/>
            </a:blip>
            <a:srcRect b="0" l="0" r="0" t="0"/>
            <a:stretch/>
          </p:blipFill>
          <p:spPr>
            <a:xfrm>
              <a:off x="3959355" y="4725144"/>
              <a:ext cx="1118735" cy="1080000"/>
            </a:xfrm>
            <a:prstGeom prst="rect">
              <a:avLst/>
            </a:prstGeom>
            <a:noFill/>
            <a:ln>
              <a:noFill/>
            </a:ln>
          </p:spPr>
        </p:pic>
        <p:pic>
          <p:nvPicPr>
            <p:cNvPr id="312" name="Shape 312"/>
            <p:cNvPicPr preferRelativeResize="0"/>
            <p:nvPr/>
          </p:nvPicPr>
          <p:blipFill rotWithShape="1">
            <a:blip r:embed="rId4">
              <a:alphaModFix/>
            </a:blip>
            <a:srcRect b="0" l="0" r="0" t="0"/>
            <a:stretch/>
          </p:blipFill>
          <p:spPr>
            <a:xfrm>
              <a:off x="2411758" y="2852935"/>
              <a:ext cx="1135951" cy="1080000"/>
            </a:xfrm>
            <a:prstGeom prst="rect">
              <a:avLst/>
            </a:prstGeom>
            <a:noFill/>
            <a:ln>
              <a:noFill/>
            </a:ln>
          </p:spPr>
        </p:pic>
        <p:pic>
          <p:nvPicPr>
            <p:cNvPr id="313" name="Shape 313"/>
            <p:cNvPicPr preferRelativeResize="0"/>
            <p:nvPr/>
          </p:nvPicPr>
          <p:blipFill rotWithShape="1">
            <a:blip r:embed="rId5">
              <a:alphaModFix/>
            </a:blip>
            <a:srcRect b="0" l="0" r="0" t="0"/>
            <a:stretch/>
          </p:blipFill>
          <p:spPr>
            <a:xfrm>
              <a:off x="3866614" y="3136811"/>
              <a:ext cx="1152000" cy="1152000"/>
            </a:xfrm>
            <a:prstGeom prst="rect">
              <a:avLst/>
            </a:prstGeom>
            <a:noFill/>
            <a:ln>
              <a:noFill/>
            </a:ln>
          </p:spPr>
        </p:pic>
        <p:pic>
          <p:nvPicPr>
            <p:cNvPr id="314" name="Shape 314"/>
            <p:cNvPicPr preferRelativeResize="0"/>
            <p:nvPr/>
          </p:nvPicPr>
          <p:blipFill rotWithShape="1">
            <a:blip r:embed="rId6">
              <a:alphaModFix/>
            </a:blip>
            <a:srcRect b="0" l="0" r="0" t="0"/>
            <a:stretch/>
          </p:blipFill>
          <p:spPr>
            <a:xfrm>
              <a:off x="4518723" y="1951198"/>
              <a:ext cx="886545" cy="1080000"/>
            </a:xfrm>
            <a:prstGeom prst="rect">
              <a:avLst/>
            </a:prstGeom>
            <a:noFill/>
            <a:ln>
              <a:noFill/>
            </a:ln>
          </p:spPr>
        </p:pic>
        <p:pic>
          <p:nvPicPr>
            <p:cNvPr id="315" name="Shape 315"/>
            <p:cNvPicPr preferRelativeResize="0"/>
            <p:nvPr/>
          </p:nvPicPr>
          <p:blipFill rotWithShape="1">
            <a:blip r:embed="rId7">
              <a:alphaModFix/>
            </a:blip>
            <a:srcRect b="0" l="0" r="0" t="0"/>
            <a:stretch/>
          </p:blipFill>
          <p:spPr>
            <a:xfrm>
              <a:off x="3260796" y="1880767"/>
              <a:ext cx="802731" cy="1080000"/>
            </a:xfrm>
            <a:prstGeom prst="rect">
              <a:avLst/>
            </a:prstGeom>
            <a:noFill/>
            <a:ln>
              <a:noFill/>
            </a:ln>
          </p:spPr>
        </p:pic>
        <p:pic>
          <p:nvPicPr>
            <p:cNvPr id="316" name="Shape 316"/>
            <p:cNvPicPr preferRelativeResize="0"/>
            <p:nvPr/>
          </p:nvPicPr>
          <p:blipFill rotWithShape="1">
            <a:blip r:embed="rId8">
              <a:alphaModFix/>
            </a:blip>
            <a:srcRect b="0" l="0" r="0" t="0"/>
            <a:stretch/>
          </p:blipFill>
          <p:spPr>
            <a:xfrm>
              <a:off x="5220071" y="4151007"/>
              <a:ext cx="795910" cy="1080000"/>
            </a:xfrm>
            <a:prstGeom prst="rect">
              <a:avLst/>
            </a:prstGeom>
            <a:noFill/>
            <a:ln>
              <a:noFill/>
            </a:ln>
          </p:spPr>
        </p:pic>
        <p:pic>
          <p:nvPicPr>
            <p:cNvPr id="317" name="Shape 317"/>
            <p:cNvPicPr preferRelativeResize="0"/>
            <p:nvPr/>
          </p:nvPicPr>
          <p:blipFill rotWithShape="1">
            <a:blip r:embed="rId9">
              <a:alphaModFix/>
            </a:blip>
            <a:srcRect b="0" l="0" r="0" t="0"/>
            <a:stretch/>
          </p:blipFill>
          <p:spPr>
            <a:xfrm>
              <a:off x="2725307" y="3969926"/>
              <a:ext cx="1070977" cy="1080000"/>
            </a:xfrm>
            <a:prstGeom prst="rect">
              <a:avLst/>
            </a:prstGeom>
            <a:noFill/>
            <a:ln>
              <a:noFill/>
            </a:ln>
          </p:spPr>
        </p:pic>
        <p:pic>
          <p:nvPicPr>
            <p:cNvPr id="318" name="Shape 318"/>
            <p:cNvPicPr preferRelativeResize="0"/>
            <p:nvPr/>
          </p:nvPicPr>
          <p:blipFill rotWithShape="1">
            <a:blip r:embed="rId10">
              <a:alphaModFix/>
            </a:blip>
            <a:srcRect b="0" l="0" r="0" t="0"/>
            <a:stretch/>
          </p:blipFill>
          <p:spPr>
            <a:xfrm>
              <a:off x="5260435" y="2968531"/>
              <a:ext cx="1225434" cy="1080000"/>
            </a:xfrm>
            <a:prstGeom prst="rect">
              <a:avLst/>
            </a:prstGeom>
            <a:noFill/>
            <a:ln>
              <a:noFill/>
            </a:ln>
          </p:spPr>
        </p:pic>
      </p:grpSp>
    </p:spTree>
  </p:cSld>
  <p:clrMapOvr>
    <a:masterClrMapping/>
  </p:clrMapOvr>
  <p:transition spd="slow">
    <p:push/>
  </p:transition>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86"/>
                                        </p:tgtEl>
                                        <p:attrNameLst>
                                          <p:attrName>style.visibility</p:attrName>
                                        </p:attrNameLst>
                                      </p:cBhvr>
                                      <p:to>
                                        <p:strVal val="visible"/>
                                      </p:to>
                                    </p:set>
                                    <p:animEffect filter="fade" transition="in">
                                      <p:cBhvr>
                                        <p:cTn dur="1500"/>
                                        <p:tgtEl>
                                          <p:spTgt spid="286"/>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91"/>
                                        </p:tgtEl>
                                        <p:attrNameLst>
                                          <p:attrName>style.visibility</p:attrName>
                                        </p:attrNameLst>
                                      </p:cBhvr>
                                      <p:to>
                                        <p:strVal val="visible"/>
                                      </p:to>
                                    </p:set>
                                    <p:animEffect filter="fade" transition="in">
                                      <p:cBhvr>
                                        <p:cTn dur="1500"/>
                                        <p:tgtEl>
                                          <p:spTgt spid="29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23" name="Shape 323"/>
        <p:cNvGrpSpPr/>
        <p:nvPr/>
      </p:nvGrpSpPr>
      <p:grpSpPr>
        <a:xfrm>
          <a:off x="0" y="0"/>
          <a:ext cx="0" cy="0"/>
          <a:chOff x="0" y="0"/>
          <a:chExt cx="0" cy="0"/>
        </a:xfrm>
      </p:grpSpPr>
      <p:sp>
        <p:nvSpPr>
          <p:cNvPr id="324" name="Shape 324"/>
          <p:cNvSpPr txBox="1"/>
          <p:nvPr>
            <p:ph type="title"/>
          </p:nvPr>
        </p:nvSpPr>
        <p:spPr>
          <a:xfrm>
            <a:off x="2438236" y="320623"/>
            <a:ext cx="6248285" cy="707886"/>
          </a:xfrm>
          <a:prstGeom prst="rect">
            <a:avLst/>
          </a:prstGeom>
          <a:noFill/>
          <a:ln>
            <a:noFill/>
          </a:ln>
        </p:spPr>
        <p:txBody>
          <a:bodyPr anchorCtr="0" anchor="ctr" bIns="45700" lIns="91425" rIns="91425" tIns="45700">
            <a:noAutofit/>
          </a:bodyPr>
          <a:lstStyle/>
          <a:p>
            <a:pPr indent="0" lvl="0" marL="0" marR="0" rtl="0" algn="l">
              <a:spcBef>
                <a:spcPts val="0"/>
              </a:spcBef>
              <a:buClr>
                <a:schemeClr val="dk1"/>
              </a:buClr>
              <a:buSzPct val="25000"/>
              <a:buFont typeface="Calibri"/>
              <a:buNone/>
            </a:pPr>
            <a:r>
              <a:rPr b="1" i="0" lang="en-GB" sz="4000" u="none" cap="none" strike="noStrike">
                <a:solidFill>
                  <a:schemeClr val="dk1"/>
                </a:solidFill>
                <a:latin typeface="Calibri"/>
                <a:ea typeface="Calibri"/>
                <a:cs typeface="Calibri"/>
                <a:sym typeface="Calibri"/>
              </a:rPr>
              <a:t>Blocking &amp; interleaving</a:t>
            </a:r>
          </a:p>
        </p:txBody>
      </p:sp>
      <p:sp>
        <p:nvSpPr>
          <p:cNvPr id="325" name="Shape 325"/>
          <p:cNvSpPr txBox="1"/>
          <p:nvPr/>
        </p:nvSpPr>
        <p:spPr>
          <a:xfrm>
            <a:off x="456924" y="1305153"/>
            <a:ext cx="8229598" cy="3510191"/>
          </a:xfrm>
          <a:prstGeom prst="rect">
            <a:avLst/>
          </a:prstGeom>
          <a:noFill/>
          <a:ln>
            <a:noFill/>
          </a:ln>
        </p:spPr>
        <p:txBody>
          <a:bodyPr anchorCtr="0" anchor="t" bIns="45700" lIns="91425" rIns="91425" tIns="45700">
            <a:noAutofit/>
          </a:bodyPr>
          <a:lstStyle/>
          <a:p>
            <a:pPr indent="0" lvl="0" marL="0" marR="0" rtl="0" algn="l">
              <a:lnSpc>
                <a:spcPct val="107000"/>
              </a:lnSpc>
              <a:spcBef>
                <a:spcPts val="0"/>
              </a:spcBef>
              <a:spcAft>
                <a:spcPts val="0"/>
              </a:spcAft>
              <a:buSzPct val="25000"/>
              <a:buNone/>
            </a:pPr>
            <a:r>
              <a:rPr lang="en-GB" sz="2400">
                <a:solidFill>
                  <a:schemeClr val="dk1"/>
                </a:solidFill>
                <a:latin typeface="Calibri"/>
                <a:ea typeface="Calibri"/>
                <a:cs typeface="Calibri"/>
                <a:sym typeface="Calibri"/>
              </a:rPr>
              <a:t>		Taylor &amp; Rohrer (2010): Tested effect of blocked 		vs. interleaved practice of mathematical problems with children aged 10-11</a:t>
            </a:r>
          </a:p>
          <a:p>
            <a:pPr indent="0" lvl="0" marL="0" marR="0" rtl="0" algn="l">
              <a:lnSpc>
                <a:spcPct val="107000"/>
              </a:lnSpc>
              <a:spcBef>
                <a:spcPts val="950"/>
              </a:spcBef>
              <a:spcAft>
                <a:spcPts val="0"/>
              </a:spcAft>
              <a:buSzPct val="25000"/>
              <a:buNone/>
            </a:pPr>
            <a:r>
              <a:rPr lang="en-GB" sz="2400">
                <a:solidFill>
                  <a:schemeClr val="dk1"/>
                </a:solidFill>
                <a:latin typeface="Calibri"/>
                <a:ea typeface="Calibri"/>
                <a:cs typeface="Calibri"/>
                <a:sym typeface="Calibri"/>
              </a:rPr>
              <a:t>Practice problem scores were significantly higher after blocked learning, but test scores were significantly higher after interleaving.</a:t>
            </a:r>
          </a:p>
          <a:p>
            <a:pPr indent="0" lvl="0" marL="0" marR="0" rtl="0" algn="l">
              <a:lnSpc>
                <a:spcPct val="107000"/>
              </a:lnSpc>
              <a:spcBef>
                <a:spcPts val="950"/>
              </a:spcBef>
              <a:spcAft>
                <a:spcPts val="0"/>
              </a:spcAft>
              <a:buSzPct val="25000"/>
              <a:buNone/>
            </a:pPr>
            <a:r>
              <a:rPr lang="en-GB" sz="2400">
                <a:solidFill>
                  <a:schemeClr val="dk1"/>
                </a:solidFill>
                <a:latin typeface="Calibri"/>
                <a:ea typeface="Calibri"/>
                <a:cs typeface="Calibri"/>
                <a:sym typeface="Calibri"/>
              </a:rPr>
              <a:t>Explanation: interleaving also requires understanding of what type of strategy is required to solve a particular problem</a:t>
            </a:r>
          </a:p>
        </p:txBody>
      </p:sp>
      <p:pic>
        <p:nvPicPr>
          <p:cNvPr id="326" name="Shape 326"/>
          <p:cNvPicPr preferRelativeResize="0"/>
          <p:nvPr/>
        </p:nvPicPr>
        <p:blipFill rotWithShape="1">
          <a:blip r:embed="rId3">
            <a:alphaModFix/>
          </a:blip>
          <a:srcRect b="0" l="0" r="0" t="0"/>
          <a:stretch/>
        </p:blipFill>
        <p:spPr>
          <a:xfrm>
            <a:off x="2339751" y="5301207"/>
            <a:ext cx="4390338" cy="978680"/>
          </a:xfrm>
          <a:prstGeom prst="rect">
            <a:avLst/>
          </a:prstGeom>
          <a:noFill/>
          <a:ln>
            <a:noFill/>
          </a:ln>
        </p:spPr>
      </p:pic>
      <p:grpSp>
        <p:nvGrpSpPr>
          <p:cNvPr id="327" name="Shape 327"/>
          <p:cNvGrpSpPr/>
          <p:nvPr/>
        </p:nvGrpSpPr>
        <p:grpSpPr>
          <a:xfrm>
            <a:off x="323527" y="248838"/>
            <a:ext cx="1945515" cy="1872401"/>
            <a:chOff x="2411758" y="1880767"/>
            <a:chExt cx="4074111" cy="3924376"/>
          </a:xfrm>
        </p:grpSpPr>
        <p:sp>
          <p:nvSpPr>
            <p:cNvPr id="328" name="Shape 328"/>
            <p:cNvSpPr/>
            <p:nvPr/>
          </p:nvSpPr>
          <p:spPr>
            <a:xfrm>
              <a:off x="3060856" y="2420767"/>
              <a:ext cx="2808311" cy="2736303"/>
            </a:xfrm>
            <a:prstGeom prst="ellipse">
              <a:avLst/>
            </a:prstGeom>
            <a:noFill/>
            <a:ln cap="flat" cmpd="sng" w="142875">
              <a:solidFill>
                <a:srgbClr val="92D050">
                  <a:alpha val="20784"/>
                </a:srgbClr>
              </a:solidFill>
              <a:prstDash val="solid"/>
              <a:round/>
              <a:headEnd len="med" w="med" type="none"/>
              <a:tailEnd len="med" w="med" type="none"/>
            </a:ln>
          </p:spPr>
          <p:txBody>
            <a:bodyPr anchorCtr="0" anchor="ctr" bIns="45700" lIns="91425" rIns="91425" tIns="45700">
              <a:noAutofit/>
            </a:bodyPr>
            <a:lstStyle/>
            <a:p>
              <a:pPr indent="0" lvl="0" marL="0" marR="0" rtl="0" algn="ctr">
                <a:spcBef>
                  <a:spcPts val="0"/>
                </a:spcBef>
                <a:buNone/>
              </a:pPr>
              <a:r>
                <a:t/>
              </a:r>
              <a:endParaRPr sz="1800">
                <a:solidFill>
                  <a:schemeClr val="lt1"/>
                </a:solidFill>
                <a:latin typeface="Calibri"/>
                <a:ea typeface="Calibri"/>
                <a:cs typeface="Calibri"/>
                <a:sym typeface="Calibri"/>
              </a:endParaRPr>
            </a:p>
          </p:txBody>
        </p:sp>
        <p:pic>
          <p:nvPicPr>
            <p:cNvPr id="329" name="Shape 329"/>
            <p:cNvPicPr preferRelativeResize="0"/>
            <p:nvPr/>
          </p:nvPicPr>
          <p:blipFill rotWithShape="1">
            <a:blip r:embed="rId4">
              <a:alphaModFix/>
            </a:blip>
            <a:srcRect b="0" l="0" r="0" t="0"/>
            <a:stretch/>
          </p:blipFill>
          <p:spPr>
            <a:xfrm>
              <a:off x="3959355" y="4725144"/>
              <a:ext cx="1118735" cy="1080000"/>
            </a:xfrm>
            <a:prstGeom prst="rect">
              <a:avLst/>
            </a:prstGeom>
            <a:noFill/>
            <a:ln>
              <a:noFill/>
            </a:ln>
          </p:spPr>
        </p:pic>
        <p:pic>
          <p:nvPicPr>
            <p:cNvPr id="330" name="Shape 330"/>
            <p:cNvPicPr preferRelativeResize="0"/>
            <p:nvPr/>
          </p:nvPicPr>
          <p:blipFill rotWithShape="1">
            <a:blip r:embed="rId5">
              <a:alphaModFix/>
            </a:blip>
            <a:srcRect b="0" l="0" r="0" t="0"/>
            <a:stretch/>
          </p:blipFill>
          <p:spPr>
            <a:xfrm>
              <a:off x="2411758" y="2852935"/>
              <a:ext cx="1135951" cy="1080000"/>
            </a:xfrm>
            <a:prstGeom prst="rect">
              <a:avLst/>
            </a:prstGeom>
            <a:noFill/>
            <a:ln>
              <a:noFill/>
            </a:ln>
          </p:spPr>
        </p:pic>
        <p:pic>
          <p:nvPicPr>
            <p:cNvPr id="331" name="Shape 331"/>
            <p:cNvPicPr preferRelativeResize="0"/>
            <p:nvPr/>
          </p:nvPicPr>
          <p:blipFill rotWithShape="1">
            <a:blip r:embed="rId6">
              <a:alphaModFix/>
            </a:blip>
            <a:srcRect b="0" l="0" r="0" t="0"/>
            <a:stretch/>
          </p:blipFill>
          <p:spPr>
            <a:xfrm>
              <a:off x="3866614" y="3136811"/>
              <a:ext cx="1152000" cy="1152000"/>
            </a:xfrm>
            <a:prstGeom prst="rect">
              <a:avLst/>
            </a:prstGeom>
            <a:noFill/>
            <a:ln>
              <a:noFill/>
            </a:ln>
          </p:spPr>
        </p:pic>
        <p:pic>
          <p:nvPicPr>
            <p:cNvPr id="332" name="Shape 332"/>
            <p:cNvPicPr preferRelativeResize="0"/>
            <p:nvPr/>
          </p:nvPicPr>
          <p:blipFill rotWithShape="1">
            <a:blip r:embed="rId7">
              <a:alphaModFix/>
            </a:blip>
            <a:srcRect b="0" l="0" r="0" t="0"/>
            <a:stretch/>
          </p:blipFill>
          <p:spPr>
            <a:xfrm>
              <a:off x="4518723" y="1951198"/>
              <a:ext cx="886545" cy="1080000"/>
            </a:xfrm>
            <a:prstGeom prst="rect">
              <a:avLst/>
            </a:prstGeom>
            <a:noFill/>
            <a:ln>
              <a:noFill/>
            </a:ln>
          </p:spPr>
        </p:pic>
        <p:pic>
          <p:nvPicPr>
            <p:cNvPr id="333" name="Shape 333"/>
            <p:cNvPicPr preferRelativeResize="0"/>
            <p:nvPr/>
          </p:nvPicPr>
          <p:blipFill rotWithShape="1">
            <a:blip r:embed="rId8">
              <a:alphaModFix/>
            </a:blip>
            <a:srcRect b="0" l="0" r="0" t="0"/>
            <a:stretch/>
          </p:blipFill>
          <p:spPr>
            <a:xfrm>
              <a:off x="3260796" y="1880767"/>
              <a:ext cx="802731" cy="1080000"/>
            </a:xfrm>
            <a:prstGeom prst="rect">
              <a:avLst/>
            </a:prstGeom>
            <a:noFill/>
            <a:ln>
              <a:noFill/>
            </a:ln>
          </p:spPr>
        </p:pic>
        <p:pic>
          <p:nvPicPr>
            <p:cNvPr id="334" name="Shape 334"/>
            <p:cNvPicPr preferRelativeResize="0"/>
            <p:nvPr/>
          </p:nvPicPr>
          <p:blipFill rotWithShape="1">
            <a:blip r:embed="rId9">
              <a:alphaModFix/>
            </a:blip>
            <a:srcRect b="0" l="0" r="0" t="0"/>
            <a:stretch/>
          </p:blipFill>
          <p:spPr>
            <a:xfrm>
              <a:off x="5220071" y="4151007"/>
              <a:ext cx="795910" cy="1080000"/>
            </a:xfrm>
            <a:prstGeom prst="rect">
              <a:avLst/>
            </a:prstGeom>
            <a:noFill/>
            <a:ln>
              <a:noFill/>
            </a:ln>
          </p:spPr>
        </p:pic>
        <p:pic>
          <p:nvPicPr>
            <p:cNvPr id="335" name="Shape 335"/>
            <p:cNvPicPr preferRelativeResize="0"/>
            <p:nvPr/>
          </p:nvPicPr>
          <p:blipFill rotWithShape="1">
            <a:blip r:embed="rId10">
              <a:alphaModFix/>
            </a:blip>
            <a:srcRect b="0" l="0" r="0" t="0"/>
            <a:stretch/>
          </p:blipFill>
          <p:spPr>
            <a:xfrm>
              <a:off x="2725307" y="3969926"/>
              <a:ext cx="1070977" cy="1080000"/>
            </a:xfrm>
            <a:prstGeom prst="rect">
              <a:avLst/>
            </a:prstGeom>
            <a:noFill/>
            <a:ln>
              <a:noFill/>
            </a:ln>
          </p:spPr>
        </p:pic>
        <p:pic>
          <p:nvPicPr>
            <p:cNvPr id="336" name="Shape 336"/>
            <p:cNvPicPr preferRelativeResize="0"/>
            <p:nvPr/>
          </p:nvPicPr>
          <p:blipFill rotWithShape="1">
            <a:blip r:embed="rId11">
              <a:alphaModFix/>
            </a:blip>
            <a:srcRect b="0" l="0" r="0" t="0"/>
            <a:stretch/>
          </p:blipFill>
          <p:spPr>
            <a:xfrm>
              <a:off x="5260435" y="2968531"/>
              <a:ext cx="1225434" cy="1080000"/>
            </a:xfrm>
            <a:prstGeom prst="rect">
              <a:avLst/>
            </a:prstGeom>
            <a:noFill/>
            <a:ln>
              <a:noFill/>
            </a:ln>
          </p:spPr>
        </p:pic>
      </p:grpSp>
    </p:spTree>
  </p:cSld>
  <p:clrMapOvr>
    <a:masterClrMapping/>
  </p:clrMapOvr>
  <mc:AlternateContent>
    <mc:Choice Requires="p14">
      <p:transition spd="slow">
        <p14:prism dir="l"/>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40" name="Shape 340"/>
        <p:cNvGrpSpPr/>
        <p:nvPr/>
      </p:nvGrpSpPr>
      <p:grpSpPr>
        <a:xfrm>
          <a:off x="0" y="0"/>
          <a:ext cx="0" cy="0"/>
          <a:chOff x="0" y="0"/>
          <a:chExt cx="0" cy="0"/>
        </a:xfrm>
      </p:grpSpPr>
      <p:pic>
        <p:nvPicPr>
          <p:cNvPr id="341" name="Shape 341"/>
          <p:cNvPicPr preferRelativeResize="0"/>
          <p:nvPr/>
        </p:nvPicPr>
        <p:blipFill rotWithShape="1">
          <a:blip r:embed="rId3">
            <a:alphaModFix/>
          </a:blip>
          <a:srcRect b="0" l="0" r="0" t="0"/>
          <a:stretch/>
        </p:blipFill>
        <p:spPr>
          <a:xfrm>
            <a:off x="5553285" y="4530414"/>
            <a:ext cx="1904111" cy="2111375"/>
          </a:xfrm>
          <a:prstGeom prst="rect">
            <a:avLst/>
          </a:prstGeom>
          <a:noFill/>
          <a:ln>
            <a:noFill/>
          </a:ln>
        </p:spPr>
      </p:pic>
      <p:pic>
        <p:nvPicPr>
          <p:cNvPr id="342" name="Shape 342"/>
          <p:cNvPicPr preferRelativeResize="0"/>
          <p:nvPr/>
        </p:nvPicPr>
        <p:blipFill rotWithShape="1">
          <a:blip r:embed="rId4">
            <a:alphaModFix/>
          </a:blip>
          <a:srcRect b="0" l="0" r="0" t="0"/>
          <a:stretch/>
        </p:blipFill>
        <p:spPr>
          <a:xfrm>
            <a:off x="5537417" y="2621863"/>
            <a:ext cx="1904111" cy="2111375"/>
          </a:xfrm>
          <a:prstGeom prst="rect">
            <a:avLst/>
          </a:prstGeom>
          <a:noFill/>
          <a:ln>
            <a:noFill/>
          </a:ln>
        </p:spPr>
      </p:pic>
      <p:pic>
        <p:nvPicPr>
          <p:cNvPr id="343" name="Shape 343"/>
          <p:cNvPicPr preferRelativeResize="0"/>
          <p:nvPr/>
        </p:nvPicPr>
        <p:blipFill rotWithShape="1">
          <a:blip r:embed="rId5">
            <a:alphaModFix/>
          </a:blip>
          <a:srcRect b="0" l="0" r="0" t="0"/>
          <a:stretch/>
        </p:blipFill>
        <p:spPr>
          <a:xfrm>
            <a:off x="5537414" y="713312"/>
            <a:ext cx="1904111" cy="2111375"/>
          </a:xfrm>
          <a:prstGeom prst="rect">
            <a:avLst/>
          </a:prstGeom>
          <a:noFill/>
          <a:ln>
            <a:noFill/>
          </a:ln>
        </p:spPr>
      </p:pic>
      <p:sp>
        <p:nvSpPr>
          <p:cNvPr id="344" name="Shape 344"/>
          <p:cNvSpPr/>
          <p:nvPr/>
        </p:nvSpPr>
        <p:spPr>
          <a:xfrm>
            <a:off x="4603575" y="5082457"/>
            <a:ext cx="1099012" cy="442674"/>
          </a:xfrm>
          <a:prstGeom prst="roundRect">
            <a:avLst>
              <a:gd fmla="val 16667" name="adj"/>
            </a:avLst>
          </a:prstGeom>
          <a:gradFill>
            <a:gsLst>
              <a:gs pos="0">
                <a:srgbClr val="BABABA"/>
              </a:gs>
              <a:gs pos="35000">
                <a:srgbClr val="CFCFCF"/>
              </a:gs>
              <a:gs pos="100000">
                <a:srgbClr val="EDEDED"/>
              </a:gs>
            </a:gsLst>
            <a:lin ang="16200000" scaled="0"/>
          </a:gradFill>
          <a:ln>
            <a:noFill/>
          </a:ln>
        </p:spPr>
        <p:txBody>
          <a:bodyPr anchorCtr="0" anchor="ctr" bIns="45700" lIns="91425" rIns="91425" tIns="45700">
            <a:noAutofit/>
          </a:bodyPr>
          <a:lstStyle/>
          <a:p>
            <a:pPr indent="0" lvl="0" marL="0" marR="0" rtl="0" algn="ctr">
              <a:spcBef>
                <a:spcPts val="0"/>
              </a:spcBef>
              <a:buSzPct val="25000"/>
              <a:buNone/>
            </a:pPr>
            <a:r>
              <a:rPr lang="en-GB" sz="2000">
                <a:solidFill>
                  <a:schemeClr val="dk1"/>
                </a:solidFill>
                <a:latin typeface="Calibri"/>
                <a:ea typeface="Calibri"/>
                <a:cs typeface="Calibri"/>
                <a:sym typeface="Calibri"/>
              </a:rPr>
              <a:t>Year 1</a:t>
            </a:r>
          </a:p>
        </p:txBody>
      </p:sp>
      <p:sp>
        <p:nvSpPr>
          <p:cNvPr id="345" name="Shape 345"/>
          <p:cNvSpPr/>
          <p:nvPr/>
        </p:nvSpPr>
        <p:spPr>
          <a:xfrm>
            <a:off x="4603575" y="3633957"/>
            <a:ext cx="1099012" cy="442674"/>
          </a:xfrm>
          <a:prstGeom prst="roundRect">
            <a:avLst>
              <a:gd fmla="val 16667" name="adj"/>
            </a:avLst>
          </a:prstGeom>
          <a:gradFill>
            <a:gsLst>
              <a:gs pos="0">
                <a:srgbClr val="BABABA"/>
              </a:gs>
              <a:gs pos="35000">
                <a:srgbClr val="CFCFCF"/>
              </a:gs>
              <a:gs pos="100000">
                <a:srgbClr val="EDEDED"/>
              </a:gs>
            </a:gsLst>
            <a:lin ang="16200000" scaled="0"/>
          </a:gradFill>
          <a:ln>
            <a:noFill/>
          </a:ln>
        </p:spPr>
        <p:txBody>
          <a:bodyPr anchorCtr="0" anchor="ctr" bIns="45700" lIns="91425" rIns="91425" tIns="45700">
            <a:noAutofit/>
          </a:bodyPr>
          <a:lstStyle/>
          <a:p>
            <a:pPr indent="0" lvl="0" marL="0" marR="0" rtl="0" algn="ctr">
              <a:spcBef>
                <a:spcPts val="0"/>
              </a:spcBef>
              <a:buSzPct val="25000"/>
              <a:buNone/>
            </a:pPr>
            <a:r>
              <a:rPr lang="en-GB" sz="2000">
                <a:solidFill>
                  <a:schemeClr val="dk1"/>
                </a:solidFill>
                <a:latin typeface="Calibri"/>
                <a:ea typeface="Calibri"/>
                <a:cs typeface="Calibri"/>
                <a:sym typeface="Calibri"/>
              </a:rPr>
              <a:t>Year 2</a:t>
            </a:r>
          </a:p>
        </p:txBody>
      </p:sp>
      <p:sp>
        <p:nvSpPr>
          <p:cNvPr id="346" name="Shape 346"/>
          <p:cNvSpPr/>
          <p:nvPr/>
        </p:nvSpPr>
        <p:spPr>
          <a:xfrm>
            <a:off x="4603575" y="2222649"/>
            <a:ext cx="1099012" cy="442674"/>
          </a:xfrm>
          <a:prstGeom prst="roundRect">
            <a:avLst>
              <a:gd fmla="val 16667" name="adj"/>
            </a:avLst>
          </a:prstGeom>
          <a:gradFill>
            <a:gsLst>
              <a:gs pos="0">
                <a:srgbClr val="BABABA"/>
              </a:gs>
              <a:gs pos="35000">
                <a:srgbClr val="CFCFCF"/>
              </a:gs>
              <a:gs pos="100000">
                <a:srgbClr val="EDEDED"/>
              </a:gs>
            </a:gsLst>
            <a:lin ang="16200000" scaled="0"/>
          </a:gradFill>
          <a:ln>
            <a:noFill/>
          </a:ln>
        </p:spPr>
        <p:txBody>
          <a:bodyPr anchorCtr="0" anchor="ctr" bIns="45700" lIns="91425" rIns="91425" tIns="45700">
            <a:noAutofit/>
          </a:bodyPr>
          <a:lstStyle/>
          <a:p>
            <a:pPr indent="0" lvl="0" marL="0" marR="0" rtl="0" algn="ctr">
              <a:spcBef>
                <a:spcPts val="0"/>
              </a:spcBef>
              <a:buSzPct val="25000"/>
              <a:buNone/>
            </a:pPr>
            <a:r>
              <a:rPr lang="en-GB" sz="2000">
                <a:solidFill>
                  <a:schemeClr val="dk1"/>
                </a:solidFill>
                <a:latin typeface="Calibri"/>
                <a:ea typeface="Calibri"/>
                <a:cs typeface="Calibri"/>
                <a:sym typeface="Calibri"/>
              </a:rPr>
              <a:t>Year 3</a:t>
            </a:r>
          </a:p>
        </p:txBody>
      </p:sp>
      <p:sp>
        <p:nvSpPr>
          <p:cNvPr id="347" name="Shape 347"/>
          <p:cNvSpPr txBox="1"/>
          <p:nvPr/>
        </p:nvSpPr>
        <p:spPr>
          <a:xfrm>
            <a:off x="215278" y="6405635"/>
            <a:ext cx="8713444" cy="338554"/>
          </a:xfrm>
          <a:prstGeom prst="rect">
            <a:avLst/>
          </a:prstGeom>
          <a:noFill/>
          <a:ln>
            <a:noFill/>
          </a:ln>
        </p:spPr>
        <p:txBody>
          <a:bodyPr anchorCtr="0" anchor="t" bIns="45700" lIns="91425" rIns="91425" tIns="45700">
            <a:noAutofit/>
          </a:bodyPr>
          <a:lstStyle/>
          <a:p>
            <a:pPr indent="0" lvl="0" marL="0" marR="0" rtl="0" algn="l">
              <a:spcBef>
                <a:spcPts val="0"/>
              </a:spcBef>
              <a:buSzPct val="25000"/>
              <a:buNone/>
            </a:pPr>
            <a:r>
              <a:rPr lang="en-GB" sz="1600">
                <a:solidFill>
                  <a:schemeClr val="dk1"/>
                </a:solidFill>
                <a:latin typeface="Calibri"/>
                <a:ea typeface="Calibri"/>
                <a:cs typeface="Calibri"/>
                <a:sym typeface="Calibri"/>
              </a:rPr>
              <a:t>See Bruner, J. (1960). The Process of Education. Cambridge, Massachusetts: Harvard University Press.</a:t>
            </a:r>
          </a:p>
        </p:txBody>
      </p:sp>
      <p:grpSp>
        <p:nvGrpSpPr>
          <p:cNvPr id="348" name="Shape 348"/>
          <p:cNvGrpSpPr/>
          <p:nvPr/>
        </p:nvGrpSpPr>
        <p:grpSpPr>
          <a:xfrm>
            <a:off x="323528" y="248839"/>
            <a:ext cx="1327020" cy="1283865"/>
            <a:chOff x="2411758" y="1880767"/>
            <a:chExt cx="4074111" cy="3924376"/>
          </a:xfrm>
        </p:grpSpPr>
        <p:sp>
          <p:nvSpPr>
            <p:cNvPr id="349" name="Shape 349"/>
            <p:cNvSpPr/>
            <p:nvPr/>
          </p:nvSpPr>
          <p:spPr>
            <a:xfrm>
              <a:off x="3060856" y="2420767"/>
              <a:ext cx="2808311" cy="2736303"/>
            </a:xfrm>
            <a:prstGeom prst="ellipse">
              <a:avLst/>
            </a:prstGeom>
            <a:noFill/>
            <a:ln cap="flat" cmpd="sng" w="142875">
              <a:solidFill>
                <a:srgbClr val="92D050">
                  <a:alpha val="20784"/>
                </a:srgbClr>
              </a:solidFill>
              <a:prstDash val="solid"/>
              <a:round/>
              <a:headEnd len="med" w="med" type="none"/>
              <a:tailEnd len="med" w="med" type="none"/>
            </a:ln>
          </p:spPr>
          <p:txBody>
            <a:bodyPr anchorCtr="0" anchor="ctr" bIns="45700" lIns="91425" rIns="91425" tIns="45700">
              <a:noAutofit/>
            </a:bodyPr>
            <a:lstStyle/>
            <a:p>
              <a:pPr indent="0" lvl="0" marL="0" marR="0" rtl="0" algn="ctr">
                <a:spcBef>
                  <a:spcPts val="0"/>
                </a:spcBef>
                <a:buNone/>
              </a:pPr>
              <a:r>
                <a:t/>
              </a:r>
              <a:endParaRPr sz="1800">
                <a:solidFill>
                  <a:schemeClr val="lt1"/>
                </a:solidFill>
                <a:latin typeface="Calibri"/>
                <a:ea typeface="Calibri"/>
                <a:cs typeface="Calibri"/>
                <a:sym typeface="Calibri"/>
              </a:endParaRPr>
            </a:p>
          </p:txBody>
        </p:sp>
        <p:pic>
          <p:nvPicPr>
            <p:cNvPr id="350" name="Shape 350"/>
            <p:cNvPicPr preferRelativeResize="0"/>
            <p:nvPr/>
          </p:nvPicPr>
          <p:blipFill rotWithShape="1">
            <a:blip r:embed="rId6">
              <a:alphaModFix/>
            </a:blip>
            <a:srcRect b="0" l="0" r="0" t="0"/>
            <a:stretch/>
          </p:blipFill>
          <p:spPr>
            <a:xfrm>
              <a:off x="3959355" y="4725144"/>
              <a:ext cx="1118735" cy="1080000"/>
            </a:xfrm>
            <a:prstGeom prst="rect">
              <a:avLst/>
            </a:prstGeom>
            <a:noFill/>
            <a:ln>
              <a:noFill/>
            </a:ln>
          </p:spPr>
        </p:pic>
        <p:pic>
          <p:nvPicPr>
            <p:cNvPr id="351" name="Shape 351"/>
            <p:cNvPicPr preferRelativeResize="0"/>
            <p:nvPr/>
          </p:nvPicPr>
          <p:blipFill rotWithShape="1">
            <a:blip r:embed="rId7">
              <a:alphaModFix/>
            </a:blip>
            <a:srcRect b="0" l="0" r="0" t="0"/>
            <a:stretch/>
          </p:blipFill>
          <p:spPr>
            <a:xfrm>
              <a:off x="2411758" y="2852935"/>
              <a:ext cx="1135951" cy="1080000"/>
            </a:xfrm>
            <a:prstGeom prst="rect">
              <a:avLst/>
            </a:prstGeom>
            <a:noFill/>
            <a:ln>
              <a:noFill/>
            </a:ln>
          </p:spPr>
        </p:pic>
        <p:pic>
          <p:nvPicPr>
            <p:cNvPr id="352" name="Shape 352"/>
            <p:cNvPicPr preferRelativeResize="0"/>
            <p:nvPr/>
          </p:nvPicPr>
          <p:blipFill rotWithShape="1">
            <a:blip r:embed="rId8">
              <a:alphaModFix/>
            </a:blip>
            <a:srcRect b="0" l="0" r="0" t="0"/>
            <a:stretch/>
          </p:blipFill>
          <p:spPr>
            <a:xfrm>
              <a:off x="3866614" y="3136811"/>
              <a:ext cx="1152000" cy="1152000"/>
            </a:xfrm>
            <a:prstGeom prst="rect">
              <a:avLst/>
            </a:prstGeom>
            <a:noFill/>
            <a:ln>
              <a:noFill/>
            </a:ln>
          </p:spPr>
        </p:pic>
        <p:pic>
          <p:nvPicPr>
            <p:cNvPr id="353" name="Shape 353"/>
            <p:cNvPicPr preferRelativeResize="0"/>
            <p:nvPr/>
          </p:nvPicPr>
          <p:blipFill rotWithShape="1">
            <a:blip r:embed="rId9">
              <a:alphaModFix/>
            </a:blip>
            <a:srcRect b="0" l="0" r="0" t="0"/>
            <a:stretch/>
          </p:blipFill>
          <p:spPr>
            <a:xfrm>
              <a:off x="4518723" y="1951198"/>
              <a:ext cx="886545" cy="1080000"/>
            </a:xfrm>
            <a:prstGeom prst="rect">
              <a:avLst/>
            </a:prstGeom>
            <a:noFill/>
            <a:ln>
              <a:noFill/>
            </a:ln>
          </p:spPr>
        </p:pic>
        <p:pic>
          <p:nvPicPr>
            <p:cNvPr id="354" name="Shape 354"/>
            <p:cNvPicPr preferRelativeResize="0"/>
            <p:nvPr/>
          </p:nvPicPr>
          <p:blipFill rotWithShape="1">
            <a:blip r:embed="rId10">
              <a:alphaModFix/>
            </a:blip>
            <a:srcRect b="0" l="0" r="0" t="0"/>
            <a:stretch/>
          </p:blipFill>
          <p:spPr>
            <a:xfrm>
              <a:off x="3260796" y="1880767"/>
              <a:ext cx="802731" cy="1080000"/>
            </a:xfrm>
            <a:prstGeom prst="rect">
              <a:avLst/>
            </a:prstGeom>
            <a:noFill/>
            <a:ln>
              <a:noFill/>
            </a:ln>
          </p:spPr>
        </p:pic>
        <p:pic>
          <p:nvPicPr>
            <p:cNvPr id="355" name="Shape 355"/>
            <p:cNvPicPr preferRelativeResize="0"/>
            <p:nvPr/>
          </p:nvPicPr>
          <p:blipFill rotWithShape="1">
            <a:blip r:embed="rId11">
              <a:alphaModFix/>
            </a:blip>
            <a:srcRect b="0" l="0" r="0" t="0"/>
            <a:stretch/>
          </p:blipFill>
          <p:spPr>
            <a:xfrm>
              <a:off x="5220071" y="4151007"/>
              <a:ext cx="795910" cy="1080000"/>
            </a:xfrm>
            <a:prstGeom prst="rect">
              <a:avLst/>
            </a:prstGeom>
            <a:noFill/>
            <a:ln>
              <a:noFill/>
            </a:ln>
          </p:spPr>
        </p:pic>
        <p:pic>
          <p:nvPicPr>
            <p:cNvPr id="356" name="Shape 356"/>
            <p:cNvPicPr preferRelativeResize="0"/>
            <p:nvPr/>
          </p:nvPicPr>
          <p:blipFill rotWithShape="1">
            <a:blip r:embed="rId12">
              <a:alphaModFix/>
            </a:blip>
            <a:srcRect b="0" l="0" r="0" t="0"/>
            <a:stretch/>
          </p:blipFill>
          <p:spPr>
            <a:xfrm>
              <a:off x="2725307" y="3969926"/>
              <a:ext cx="1070977" cy="1080000"/>
            </a:xfrm>
            <a:prstGeom prst="rect">
              <a:avLst/>
            </a:prstGeom>
            <a:noFill/>
            <a:ln>
              <a:noFill/>
            </a:ln>
          </p:spPr>
        </p:pic>
        <p:pic>
          <p:nvPicPr>
            <p:cNvPr id="357" name="Shape 357"/>
            <p:cNvPicPr preferRelativeResize="0"/>
            <p:nvPr/>
          </p:nvPicPr>
          <p:blipFill rotWithShape="1">
            <a:blip r:embed="rId13">
              <a:alphaModFix/>
            </a:blip>
            <a:srcRect b="0" l="0" r="0" t="0"/>
            <a:stretch/>
          </p:blipFill>
          <p:spPr>
            <a:xfrm>
              <a:off x="5260435" y="2968531"/>
              <a:ext cx="1225434" cy="1080000"/>
            </a:xfrm>
            <a:prstGeom prst="rect">
              <a:avLst/>
            </a:prstGeom>
            <a:noFill/>
            <a:ln>
              <a:noFill/>
            </a:ln>
          </p:spPr>
        </p:pic>
      </p:grpSp>
      <p:pic>
        <p:nvPicPr>
          <p:cNvPr id="358" name="Shape 358"/>
          <p:cNvPicPr preferRelativeResize="0"/>
          <p:nvPr/>
        </p:nvPicPr>
        <p:blipFill rotWithShape="1">
          <a:blip r:embed="rId14">
            <a:alphaModFix/>
          </a:blip>
          <a:srcRect b="0" l="0" r="0" t="0"/>
          <a:stretch/>
        </p:blipFill>
        <p:spPr>
          <a:xfrm>
            <a:off x="534952" y="722560"/>
            <a:ext cx="3974936" cy="5175953"/>
          </a:xfrm>
          <a:prstGeom prst="rect">
            <a:avLst/>
          </a:prstGeom>
          <a:noFill/>
          <a:ln>
            <a:noFill/>
          </a:ln>
        </p:spPr>
      </p:pic>
      <p:sp>
        <p:nvSpPr>
          <p:cNvPr id="359" name="Shape 359"/>
          <p:cNvSpPr txBox="1"/>
          <p:nvPr/>
        </p:nvSpPr>
        <p:spPr>
          <a:xfrm>
            <a:off x="2424613" y="325558"/>
            <a:ext cx="6261908" cy="698017"/>
          </a:xfrm>
          <a:prstGeom prst="rect">
            <a:avLst/>
          </a:prstGeom>
          <a:noFill/>
          <a:ln>
            <a:noFill/>
          </a:ln>
        </p:spPr>
        <p:txBody>
          <a:bodyPr anchorCtr="0" anchor="ctr" bIns="40825" lIns="81650" rIns="81650" tIns="40825">
            <a:noAutofit/>
          </a:bodyPr>
          <a:lstStyle/>
          <a:p>
            <a:pPr indent="0" lvl="0" marL="0" marR="0" rtl="0" algn="l">
              <a:spcBef>
                <a:spcPts val="0"/>
              </a:spcBef>
              <a:buClr>
                <a:schemeClr val="dk1"/>
              </a:buClr>
              <a:buSzPct val="25000"/>
              <a:buFont typeface="Calibri"/>
              <a:buNone/>
            </a:pPr>
            <a:r>
              <a:rPr b="1" lang="en-GB" sz="4000">
                <a:solidFill>
                  <a:schemeClr val="dk1"/>
                </a:solidFill>
                <a:latin typeface="Calibri"/>
                <a:ea typeface="Calibri"/>
                <a:cs typeface="Calibri"/>
                <a:sym typeface="Calibri"/>
              </a:rPr>
              <a:t>Spiral curriculum</a:t>
            </a:r>
          </a:p>
        </p:txBody>
      </p:sp>
    </p:spTree>
  </p:cSld>
  <p:clrMapOvr>
    <a:masterClrMapping/>
  </p:clrMapOvr>
  <p:transition spd="slow">
    <p:push/>
  </p:transition>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64" name="Shape 364"/>
        <p:cNvGrpSpPr/>
        <p:nvPr/>
      </p:nvGrpSpPr>
      <p:grpSpPr>
        <a:xfrm>
          <a:off x="0" y="0"/>
          <a:ext cx="0" cy="0"/>
          <a:chOff x="0" y="0"/>
          <a:chExt cx="0" cy="0"/>
        </a:xfrm>
      </p:grpSpPr>
      <p:sp>
        <p:nvSpPr>
          <p:cNvPr id="365" name="Shape 365"/>
          <p:cNvSpPr txBox="1"/>
          <p:nvPr>
            <p:ph type="title"/>
          </p:nvPr>
        </p:nvSpPr>
        <p:spPr>
          <a:xfrm>
            <a:off x="2438236" y="320623"/>
            <a:ext cx="6248285" cy="707886"/>
          </a:xfrm>
          <a:prstGeom prst="rect">
            <a:avLst/>
          </a:prstGeom>
          <a:noFill/>
          <a:ln>
            <a:noFill/>
          </a:ln>
        </p:spPr>
        <p:txBody>
          <a:bodyPr anchorCtr="0" anchor="ctr" bIns="45700" lIns="91425" rIns="91425" tIns="45700">
            <a:noAutofit/>
          </a:bodyPr>
          <a:lstStyle/>
          <a:p>
            <a:pPr indent="0" lvl="0" marL="0" marR="0" rtl="0" algn="l">
              <a:spcBef>
                <a:spcPts val="0"/>
              </a:spcBef>
              <a:buClr>
                <a:schemeClr val="dk1"/>
              </a:buClr>
              <a:buSzPct val="25000"/>
              <a:buFont typeface="Calibri"/>
              <a:buNone/>
            </a:pPr>
            <a:r>
              <a:rPr b="1" i="0" lang="en-GB" sz="4000" u="none" cap="none" strike="noStrike">
                <a:solidFill>
                  <a:schemeClr val="dk1"/>
                </a:solidFill>
                <a:latin typeface="Calibri"/>
                <a:ea typeface="Calibri"/>
                <a:cs typeface="Calibri"/>
                <a:sym typeface="Calibri"/>
              </a:rPr>
              <a:t>Spiral curriculum</a:t>
            </a:r>
          </a:p>
        </p:txBody>
      </p:sp>
      <p:sp>
        <p:nvSpPr>
          <p:cNvPr id="366" name="Shape 366"/>
          <p:cNvSpPr txBox="1"/>
          <p:nvPr/>
        </p:nvSpPr>
        <p:spPr>
          <a:xfrm>
            <a:off x="456924" y="1305153"/>
            <a:ext cx="8229598" cy="3766671"/>
          </a:xfrm>
          <a:prstGeom prst="rect">
            <a:avLst/>
          </a:prstGeom>
          <a:noFill/>
          <a:ln>
            <a:noFill/>
          </a:ln>
        </p:spPr>
        <p:txBody>
          <a:bodyPr anchorCtr="0" anchor="t" bIns="45700" lIns="91425" rIns="91425" tIns="45700">
            <a:noAutofit/>
          </a:bodyPr>
          <a:lstStyle/>
          <a:p>
            <a:pPr indent="0" lvl="0" marL="0" marR="0" rtl="0" algn="l">
              <a:lnSpc>
                <a:spcPct val="107000"/>
              </a:lnSpc>
              <a:spcBef>
                <a:spcPts val="0"/>
              </a:spcBef>
              <a:spcAft>
                <a:spcPts val="0"/>
              </a:spcAft>
              <a:buSzPct val="25000"/>
              <a:buNone/>
            </a:pPr>
            <a:r>
              <a:rPr lang="en-GB" sz="2400">
                <a:solidFill>
                  <a:schemeClr val="dk1"/>
                </a:solidFill>
                <a:latin typeface="Calibri"/>
                <a:ea typeface="Calibri"/>
                <a:cs typeface="Calibri"/>
                <a:sym typeface="Calibri"/>
              </a:rPr>
              <a:t>		Based on work of Bruner (1960)</a:t>
            </a:r>
          </a:p>
          <a:p>
            <a:pPr indent="0" lvl="0" marL="0" marR="0" rtl="0" algn="l">
              <a:lnSpc>
                <a:spcPct val="107000"/>
              </a:lnSpc>
              <a:spcBef>
                <a:spcPts val="950"/>
              </a:spcBef>
              <a:spcAft>
                <a:spcPts val="0"/>
              </a:spcAft>
              <a:buSzPct val="25000"/>
              <a:buNone/>
            </a:pPr>
            <a:r>
              <a:rPr lang="en-GB" sz="2400">
                <a:solidFill>
                  <a:schemeClr val="dk1"/>
                </a:solidFill>
                <a:latin typeface="Calibri"/>
                <a:ea typeface="Calibri"/>
                <a:cs typeface="Calibri"/>
                <a:sym typeface="Calibri"/>
              </a:rPr>
              <a:t>		Frequently used in higher education</a:t>
            </a:r>
          </a:p>
          <a:p>
            <a:pPr indent="0" lvl="0" marL="0" marR="0" rtl="0" algn="l">
              <a:lnSpc>
                <a:spcPct val="107000"/>
              </a:lnSpc>
              <a:spcBef>
                <a:spcPts val="950"/>
              </a:spcBef>
              <a:spcAft>
                <a:spcPts val="0"/>
              </a:spcAft>
              <a:buSzPct val="25000"/>
              <a:buNone/>
            </a:pPr>
            <a:r>
              <a:rPr lang="en-GB" sz="2400">
                <a:solidFill>
                  <a:schemeClr val="dk1"/>
                </a:solidFill>
                <a:latin typeface="Calibri"/>
                <a:ea typeface="Calibri"/>
                <a:cs typeface="Calibri"/>
                <a:sym typeface="Calibri"/>
              </a:rPr>
              <a:t>Little clear evidence of its effectiveness </a:t>
            </a:r>
          </a:p>
          <a:p>
            <a:pPr indent="0" lvl="0" marL="0" marR="0" rtl="0" algn="l">
              <a:lnSpc>
                <a:spcPct val="107000"/>
              </a:lnSpc>
              <a:spcBef>
                <a:spcPts val="950"/>
              </a:spcBef>
              <a:spcAft>
                <a:spcPts val="0"/>
              </a:spcAft>
              <a:buSzPct val="25000"/>
              <a:buNone/>
            </a:pPr>
            <a:r>
              <a:rPr lang="en-GB" sz="2400">
                <a:solidFill>
                  <a:schemeClr val="dk1"/>
                </a:solidFill>
                <a:latin typeface="Calibri"/>
                <a:ea typeface="Calibri"/>
                <a:cs typeface="Calibri"/>
                <a:sym typeface="Calibri"/>
              </a:rPr>
              <a:t>Grove et al. (2008) found positive effects on student engagement and enjoyment, but not results (pre-med organic chemistry)</a:t>
            </a:r>
          </a:p>
          <a:p>
            <a:pPr indent="0" lvl="0" marL="0" marR="0" rtl="0" algn="l">
              <a:lnSpc>
                <a:spcPct val="107000"/>
              </a:lnSpc>
              <a:spcBef>
                <a:spcPts val="950"/>
              </a:spcBef>
              <a:spcAft>
                <a:spcPts val="0"/>
              </a:spcAft>
              <a:buSzPct val="25000"/>
              <a:buNone/>
            </a:pPr>
            <a:r>
              <a:rPr lang="en-GB" sz="2400">
                <a:solidFill>
                  <a:schemeClr val="dk1"/>
                </a:solidFill>
                <a:latin typeface="Calibri"/>
                <a:ea typeface="Calibri"/>
                <a:cs typeface="Calibri"/>
                <a:sym typeface="Calibri"/>
              </a:rPr>
              <a:t>Coelho &amp; Moles (2016): students’ perceptions were           positive, although they were initially uncertain                 (dentistry students)</a:t>
            </a:r>
          </a:p>
        </p:txBody>
      </p:sp>
      <p:pic>
        <p:nvPicPr>
          <p:cNvPr id="367" name="Shape 367"/>
          <p:cNvPicPr preferRelativeResize="0"/>
          <p:nvPr/>
        </p:nvPicPr>
        <p:blipFill rotWithShape="1">
          <a:blip r:embed="rId3">
            <a:alphaModFix/>
          </a:blip>
          <a:srcRect b="0" l="0" r="0" t="0"/>
          <a:stretch/>
        </p:blipFill>
        <p:spPr>
          <a:xfrm>
            <a:off x="6438444" y="3573016"/>
            <a:ext cx="2263966" cy="2948017"/>
          </a:xfrm>
          <a:prstGeom prst="rect">
            <a:avLst/>
          </a:prstGeom>
          <a:noFill/>
          <a:ln>
            <a:noFill/>
          </a:ln>
        </p:spPr>
      </p:pic>
      <p:grpSp>
        <p:nvGrpSpPr>
          <p:cNvPr id="368" name="Shape 368"/>
          <p:cNvGrpSpPr/>
          <p:nvPr/>
        </p:nvGrpSpPr>
        <p:grpSpPr>
          <a:xfrm>
            <a:off x="323527" y="248838"/>
            <a:ext cx="1945515" cy="1872401"/>
            <a:chOff x="2411758" y="1880767"/>
            <a:chExt cx="4074111" cy="3924376"/>
          </a:xfrm>
        </p:grpSpPr>
        <p:sp>
          <p:nvSpPr>
            <p:cNvPr id="369" name="Shape 369"/>
            <p:cNvSpPr/>
            <p:nvPr/>
          </p:nvSpPr>
          <p:spPr>
            <a:xfrm>
              <a:off x="3060856" y="2420767"/>
              <a:ext cx="2808311" cy="2736303"/>
            </a:xfrm>
            <a:prstGeom prst="ellipse">
              <a:avLst/>
            </a:prstGeom>
            <a:noFill/>
            <a:ln cap="flat" cmpd="sng" w="142875">
              <a:solidFill>
                <a:srgbClr val="92D050">
                  <a:alpha val="20784"/>
                </a:srgbClr>
              </a:solidFill>
              <a:prstDash val="solid"/>
              <a:round/>
              <a:headEnd len="med" w="med" type="none"/>
              <a:tailEnd len="med" w="med" type="none"/>
            </a:ln>
          </p:spPr>
          <p:txBody>
            <a:bodyPr anchorCtr="0" anchor="ctr" bIns="45700" lIns="91425" rIns="91425" tIns="45700">
              <a:noAutofit/>
            </a:bodyPr>
            <a:lstStyle/>
            <a:p>
              <a:pPr indent="0" lvl="0" marL="0" marR="0" rtl="0" algn="ctr">
                <a:spcBef>
                  <a:spcPts val="0"/>
                </a:spcBef>
                <a:buNone/>
              </a:pPr>
              <a:r>
                <a:t/>
              </a:r>
              <a:endParaRPr sz="1800">
                <a:solidFill>
                  <a:schemeClr val="lt1"/>
                </a:solidFill>
                <a:latin typeface="Calibri"/>
                <a:ea typeface="Calibri"/>
                <a:cs typeface="Calibri"/>
                <a:sym typeface="Calibri"/>
              </a:endParaRPr>
            </a:p>
          </p:txBody>
        </p:sp>
        <p:pic>
          <p:nvPicPr>
            <p:cNvPr id="370" name="Shape 370"/>
            <p:cNvPicPr preferRelativeResize="0"/>
            <p:nvPr/>
          </p:nvPicPr>
          <p:blipFill rotWithShape="1">
            <a:blip r:embed="rId4">
              <a:alphaModFix/>
            </a:blip>
            <a:srcRect b="0" l="0" r="0" t="0"/>
            <a:stretch/>
          </p:blipFill>
          <p:spPr>
            <a:xfrm>
              <a:off x="3959355" y="4725144"/>
              <a:ext cx="1118735" cy="1080000"/>
            </a:xfrm>
            <a:prstGeom prst="rect">
              <a:avLst/>
            </a:prstGeom>
            <a:noFill/>
            <a:ln>
              <a:noFill/>
            </a:ln>
          </p:spPr>
        </p:pic>
        <p:pic>
          <p:nvPicPr>
            <p:cNvPr id="371" name="Shape 371"/>
            <p:cNvPicPr preferRelativeResize="0"/>
            <p:nvPr/>
          </p:nvPicPr>
          <p:blipFill rotWithShape="1">
            <a:blip r:embed="rId5">
              <a:alphaModFix/>
            </a:blip>
            <a:srcRect b="0" l="0" r="0" t="0"/>
            <a:stretch/>
          </p:blipFill>
          <p:spPr>
            <a:xfrm>
              <a:off x="2411758" y="2852935"/>
              <a:ext cx="1135951" cy="1080000"/>
            </a:xfrm>
            <a:prstGeom prst="rect">
              <a:avLst/>
            </a:prstGeom>
            <a:noFill/>
            <a:ln>
              <a:noFill/>
            </a:ln>
          </p:spPr>
        </p:pic>
        <p:pic>
          <p:nvPicPr>
            <p:cNvPr id="372" name="Shape 372"/>
            <p:cNvPicPr preferRelativeResize="0"/>
            <p:nvPr/>
          </p:nvPicPr>
          <p:blipFill rotWithShape="1">
            <a:blip r:embed="rId6">
              <a:alphaModFix/>
            </a:blip>
            <a:srcRect b="0" l="0" r="0" t="0"/>
            <a:stretch/>
          </p:blipFill>
          <p:spPr>
            <a:xfrm>
              <a:off x="3866614" y="3136811"/>
              <a:ext cx="1152000" cy="1152000"/>
            </a:xfrm>
            <a:prstGeom prst="rect">
              <a:avLst/>
            </a:prstGeom>
            <a:noFill/>
            <a:ln>
              <a:noFill/>
            </a:ln>
          </p:spPr>
        </p:pic>
        <p:pic>
          <p:nvPicPr>
            <p:cNvPr id="373" name="Shape 373"/>
            <p:cNvPicPr preferRelativeResize="0"/>
            <p:nvPr/>
          </p:nvPicPr>
          <p:blipFill rotWithShape="1">
            <a:blip r:embed="rId7">
              <a:alphaModFix/>
            </a:blip>
            <a:srcRect b="0" l="0" r="0" t="0"/>
            <a:stretch/>
          </p:blipFill>
          <p:spPr>
            <a:xfrm>
              <a:off x="4518723" y="1951198"/>
              <a:ext cx="886545" cy="1080000"/>
            </a:xfrm>
            <a:prstGeom prst="rect">
              <a:avLst/>
            </a:prstGeom>
            <a:noFill/>
            <a:ln>
              <a:noFill/>
            </a:ln>
          </p:spPr>
        </p:pic>
        <p:pic>
          <p:nvPicPr>
            <p:cNvPr id="374" name="Shape 374"/>
            <p:cNvPicPr preferRelativeResize="0"/>
            <p:nvPr/>
          </p:nvPicPr>
          <p:blipFill rotWithShape="1">
            <a:blip r:embed="rId8">
              <a:alphaModFix/>
            </a:blip>
            <a:srcRect b="0" l="0" r="0" t="0"/>
            <a:stretch/>
          </p:blipFill>
          <p:spPr>
            <a:xfrm>
              <a:off x="3260796" y="1880767"/>
              <a:ext cx="802731" cy="1080000"/>
            </a:xfrm>
            <a:prstGeom prst="rect">
              <a:avLst/>
            </a:prstGeom>
            <a:noFill/>
            <a:ln>
              <a:noFill/>
            </a:ln>
          </p:spPr>
        </p:pic>
        <p:pic>
          <p:nvPicPr>
            <p:cNvPr id="375" name="Shape 375"/>
            <p:cNvPicPr preferRelativeResize="0"/>
            <p:nvPr/>
          </p:nvPicPr>
          <p:blipFill rotWithShape="1">
            <a:blip r:embed="rId9">
              <a:alphaModFix/>
            </a:blip>
            <a:srcRect b="0" l="0" r="0" t="0"/>
            <a:stretch/>
          </p:blipFill>
          <p:spPr>
            <a:xfrm>
              <a:off x="5220071" y="4151007"/>
              <a:ext cx="795910" cy="1080000"/>
            </a:xfrm>
            <a:prstGeom prst="rect">
              <a:avLst/>
            </a:prstGeom>
            <a:noFill/>
            <a:ln>
              <a:noFill/>
            </a:ln>
          </p:spPr>
        </p:pic>
        <p:pic>
          <p:nvPicPr>
            <p:cNvPr id="376" name="Shape 376"/>
            <p:cNvPicPr preferRelativeResize="0"/>
            <p:nvPr/>
          </p:nvPicPr>
          <p:blipFill rotWithShape="1">
            <a:blip r:embed="rId10">
              <a:alphaModFix/>
            </a:blip>
            <a:srcRect b="0" l="0" r="0" t="0"/>
            <a:stretch/>
          </p:blipFill>
          <p:spPr>
            <a:xfrm>
              <a:off x="2725307" y="3969926"/>
              <a:ext cx="1070977" cy="1080000"/>
            </a:xfrm>
            <a:prstGeom prst="rect">
              <a:avLst/>
            </a:prstGeom>
            <a:noFill/>
            <a:ln>
              <a:noFill/>
            </a:ln>
          </p:spPr>
        </p:pic>
        <p:pic>
          <p:nvPicPr>
            <p:cNvPr id="377" name="Shape 377"/>
            <p:cNvPicPr preferRelativeResize="0"/>
            <p:nvPr/>
          </p:nvPicPr>
          <p:blipFill rotWithShape="1">
            <a:blip r:embed="rId11">
              <a:alphaModFix/>
            </a:blip>
            <a:srcRect b="0" l="0" r="0" t="0"/>
            <a:stretch/>
          </p:blipFill>
          <p:spPr>
            <a:xfrm>
              <a:off x="5260435" y="2968531"/>
              <a:ext cx="1225434" cy="1080000"/>
            </a:xfrm>
            <a:prstGeom prst="rect">
              <a:avLst/>
            </a:prstGeom>
            <a:noFill/>
            <a:ln>
              <a:noFill/>
            </a:ln>
          </p:spPr>
        </p:pic>
      </p:grpSp>
    </p:spTree>
  </p:cSld>
  <p:clrMapOvr>
    <a:masterClrMapping/>
  </p:clrMapOvr>
  <mc:AlternateContent>
    <mc:Choice Requires="p14">
      <p:transition spd="slow">
        <p14:prism dir="l"/>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81" name="Shape 381"/>
        <p:cNvGrpSpPr/>
        <p:nvPr/>
      </p:nvGrpSpPr>
      <p:grpSpPr>
        <a:xfrm>
          <a:off x="0" y="0"/>
          <a:ext cx="0" cy="0"/>
          <a:chOff x="0" y="0"/>
          <a:chExt cx="0" cy="0"/>
        </a:xfrm>
      </p:grpSpPr>
      <p:sp>
        <p:nvSpPr>
          <p:cNvPr id="382" name="Shape 382"/>
          <p:cNvSpPr txBox="1"/>
          <p:nvPr>
            <p:ph type="title"/>
          </p:nvPr>
        </p:nvSpPr>
        <p:spPr>
          <a:xfrm>
            <a:off x="2384518" y="320622"/>
            <a:ext cx="6302003" cy="707886"/>
          </a:xfrm>
          <a:prstGeom prst="rect">
            <a:avLst/>
          </a:prstGeom>
          <a:noFill/>
          <a:ln>
            <a:noFill/>
          </a:ln>
        </p:spPr>
        <p:txBody>
          <a:bodyPr anchorCtr="0" anchor="ctr" bIns="45700" lIns="91425" rIns="91425" tIns="45700">
            <a:noAutofit/>
          </a:bodyPr>
          <a:lstStyle/>
          <a:p>
            <a:pPr indent="0" lvl="0" marL="0" marR="0" rtl="0" algn="l">
              <a:spcBef>
                <a:spcPts val="0"/>
              </a:spcBef>
              <a:buClr>
                <a:schemeClr val="dk1"/>
              </a:buClr>
              <a:buSzPct val="25000"/>
              <a:buFont typeface="Calibri"/>
              <a:buNone/>
            </a:pPr>
            <a:r>
              <a:rPr b="1" i="0" lang="en-GB" sz="4000" u="none" cap="none" strike="noStrike">
                <a:solidFill>
                  <a:schemeClr val="dk1"/>
                </a:solidFill>
                <a:latin typeface="Calibri"/>
                <a:ea typeface="Calibri"/>
                <a:cs typeface="Calibri"/>
                <a:sym typeface="Calibri"/>
              </a:rPr>
              <a:t>Interleaving vs. spiral</a:t>
            </a:r>
          </a:p>
        </p:txBody>
      </p:sp>
      <p:sp>
        <p:nvSpPr>
          <p:cNvPr id="383" name="Shape 383"/>
          <p:cNvSpPr txBox="1"/>
          <p:nvPr/>
        </p:nvSpPr>
        <p:spPr>
          <a:xfrm>
            <a:off x="522058" y="1408025"/>
            <a:ext cx="8146971" cy="830996"/>
          </a:xfrm>
          <a:prstGeom prst="rect">
            <a:avLst/>
          </a:prstGeom>
          <a:noFill/>
          <a:ln>
            <a:noFill/>
          </a:ln>
        </p:spPr>
        <p:txBody>
          <a:bodyPr anchorCtr="0" anchor="t" bIns="45700" lIns="91425" rIns="91425" tIns="45700">
            <a:noAutofit/>
          </a:bodyPr>
          <a:lstStyle/>
          <a:p>
            <a:pPr indent="0" lvl="0" marL="0" marR="0" rtl="0" algn="l">
              <a:spcBef>
                <a:spcPts val="0"/>
              </a:spcBef>
              <a:spcAft>
                <a:spcPts val="0"/>
              </a:spcAft>
              <a:buSzPct val="25000"/>
              <a:buNone/>
            </a:pPr>
            <a:r>
              <a:rPr lang="en-GB" sz="2400">
                <a:solidFill>
                  <a:schemeClr val="dk1"/>
                </a:solidFill>
                <a:latin typeface="Calibri"/>
                <a:ea typeface="Calibri"/>
                <a:cs typeface="Calibri"/>
                <a:sym typeface="Calibri"/>
              </a:rPr>
              <a:t>		Interleaving mixes up the teaching of different 		aspects of a skill (1a, 2a, 3a, 4a, 2b, 4b etc.).</a:t>
            </a:r>
          </a:p>
        </p:txBody>
      </p:sp>
      <p:pic>
        <p:nvPicPr>
          <p:cNvPr id="384" name="Shape 384"/>
          <p:cNvPicPr preferRelativeResize="0"/>
          <p:nvPr/>
        </p:nvPicPr>
        <p:blipFill rotWithShape="1">
          <a:blip r:embed="rId3">
            <a:alphaModFix/>
          </a:blip>
          <a:srcRect b="0" l="0" r="0" t="0"/>
          <a:stretch/>
        </p:blipFill>
        <p:spPr>
          <a:xfrm>
            <a:off x="971600" y="3212975"/>
            <a:ext cx="2429863" cy="3164041"/>
          </a:xfrm>
          <a:prstGeom prst="rect">
            <a:avLst/>
          </a:prstGeom>
          <a:noFill/>
          <a:ln>
            <a:noFill/>
          </a:ln>
        </p:spPr>
      </p:pic>
      <p:pic>
        <p:nvPicPr>
          <p:cNvPr id="385" name="Shape 385"/>
          <p:cNvPicPr preferRelativeResize="0"/>
          <p:nvPr/>
        </p:nvPicPr>
        <p:blipFill rotWithShape="1">
          <a:blip r:embed="rId4">
            <a:alphaModFix/>
          </a:blip>
          <a:srcRect b="0" l="0" r="0" t="48762"/>
          <a:stretch/>
        </p:blipFill>
        <p:spPr>
          <a:xfrm>
            <a:off x="611560" y="2420888"/>
            <a:ext cx="7565317" cy="864095"/>
          </a:xfrm>
          <a:prstGeom prst="rect">
            <a:avLst/>
          </a:prstGeom>
          <a:noFill/>
          <a:ln>
            <a:noFill/>
          </a:ln>
        </p:spPr>
      </p:pic>
      <p:sp>
        <p:nvSpPr>
          <p:cNvPr id="386" name="Shape 386"/>
          <p:cNvSpPr txBox="1"/>
          <p:nvPr/>
        </p:nvSpPr>
        <p:spPr>
          <a:xfrm>
            <a:off x="4139951" y="3861048"/>
            <a:ext cx="4287776" cy="1569660"/>
          </a:xfrm>
          <a:prstGeom prst="rect">
            <a:avLst/>
          </a:prstGeom>
          <a:noFill/>
          <a:ln>
            <a:noFill/>
          </a:ln>
        </p:spPr>
        <p:txBody>
          <a:bodyPr anchorCtr="0" anchor="t" bIns="45700" lIns="91425" rIns="91425" tIns="45700">
            <a:noAutofit/>
          </a:bodyPr>
          <a:lstStyle/>
          <a:p>
            <a:pPr indent="0" lvl="0" marL="0" marR="0" rtl="0" algn="l">
              <a:spcBef>
                <a:spcPts val="0"/>
              </a:spcBef>
              <a:spcAft>
                <a:spcPts val="0"/>
              </a:spcAft>
              <a:buSzPct val="25000"/>
              <a:buNone/>
            </a:pPr>
            <a:r>
              <a:rPr lang="en-GB" sz="2400">
                <a:solidFill>
                  <a:schemeClr val="dk1"/>
                </a:solidFill>
                <a:latin typeface="Calibri"/>
                <a:ea typeface="Calibri"/>
                <a:cs typeface="Calibri"/>
                <a:sym typeface="Calibri"/>
              </a:rPr>
              <a:t>A spiral model requires the teaching of each skill more or less in its entirety, but at a higher level each time.</a:t>
            </a:r>
          </a:p>
        </p:txBody>
      </p:sp>
      <p:grpSp>
        <p:nvGrpSpPr>
          <p:cNvPr id="387" name="Shape 387"/>
          <p:cNvGrpSpPr/>
          <p:nvPr/>
        </p:nvGrpSpPr>
        <p:grpSpPr>
          <a:xfrm>
            <a:off x="323527" y="248838"/>
            <a:ext cx="1945515" cy="1872401"/>
            <a:chOff x="2411758" y="1880767"/>
            <a:chExt cx="4074111" cy="3924376"/>
          </a:xfrm>
        </p:grpSpPr>
        <p:sp>
          <p:nvSpPr>
            <p:cNvPr id="388" name="Shape 388"/>
            <p:cNvSpPr/>
            <p:nvPr/>
          </p:nvSpPr>
          <p:spPr>
            <a:xfrm>
              <a:off x="3060856" y="2420767"/>
              <a:ext cx="2808311" cy="2736303"/>
            </a:xfrm>
            <a:prstGeom prst="ellipse">
              <a:avLst/>
            </a:prstGeom>
            <a:noFill/>
            <a:ln cap="flat" cmpd="sng" w="142875">
              <a:solidFill>
                <a:srgbClr val="92D050">
                  <a:alpha val="20784"/>
                </a:srgbClr>
              </a:solidFill>
              <a:prstDash val="solid"/>
              <a:round/>
              <a:headEnd len="med" w="med" type="none"/>
              <a:tailEnd len="med" w="med" type="none"/>
            </a:ln>
          </p:spPr>
          <p:txBody>
            <a:bodyPr anchorCtr="0" anchor="ctr" bIns="45700" lIns="91425" rIns="91425" tIns="45700">
              <a:noAutofit/>
            </a:bodyPr>
            <a:lstStyle/>
            <a:p>
              <a:pPr indent="0" lvl="0" marL="0" marR="0" rtl="0" algn="ctr">
                <a:spcBef>
                  <a:spcPts val="0"/>
                </a:spcBef>
                <a:buNone/>
              </a:pPr>
              <a:r>
                <a:t/>
              </a:r>
              <a:endParaRPr sz="1800">
                <a:solidFill>
                  <a:schemeClr val="lt1"/>
                </a:solidFill>
                <a:latin typeface="Calibri"/>
                <a:ea typeface="Calibri"/>
                <a:cs typeface="Calibri"/>
                <a:sym typeface="Calibri"/>
              </a:endParaRPr>
            </a:p>
          </p:txBody>
        </p:sp>
        <p:pic>
          <p:nvPicPr>
            <p:cNvPr id="389" name="Shape 389"/>
            <p:cNvPicPr preferRelativeResize="0"/>
            <p:nvPr/>
          </p:nvPicPr>
          <p:blipFill rotWithShape="1">
            <a:blip r:embed="rId5">
              <a:alphaModFix/>
            </a:blip>
            <a:srcRect b="0" l="0" r="0" t="0"/>
            <a:stretch/>
          </p:blipFill>
          <p:spPr>
            <a:xfrm>
              <a:off x="3959355" y="4725144"/>
              <a:ext cx="1118735" cy="1080000"/>
            </a:xfrm>
            <a:prstGeom prst="rect">
              <a:avLst/>
            </a:prstGeom>
            <a:noFill/>
            <a:ln>
              <a:noFill/>
            </a:ln>
          </p:spPr>
        </p:pic>
        <p:pic>
          <p:nvPicPr>
            <p:cNvPr id="390" name="Shape 390"/>
            <p:cNvPicPr preferRelativeResize="0"/>
            <p:nvPr/>
          </p:nvPicPr>
          <p:blipFill rotWithShape="1">
            <a:blip r:embed="rId6">
              <a:alphaModFix/>
            </a:blip>
            <a:srcRect b="0" l="0" r="0" t="0"/>
            <a:stretch/>
          </p:blipFill>
          <p:spPr>
            <a:xfrm>
              <a:off x="2411758" y="2852935"/>
              <a:ext cx="1135951" cy="1080000"/>
            </a:xfrm>
            <a:prstGeom prst="rect">
              <a:avLst/>
            </a:prstGeom>
            <a:noFill/>
            <a:ln>
              <a:noFill/>
            </a:ln>
          </p:spPr>
        </p:pic>
        <p:pic>
          <p:nvPicPr>
            <p:cNvPr id="391" name="Shape 391"/>
            <p:cNvPicPr preferRelativeResize="0"/>
            <p:nvPr/>
          </p:nvPicPr>
          <p:blipFill rotWithShape="1">
            <a:blip r:embed="rId7">
              <a:alphaModFix/>
            </a:blip>
            <a:srcRect b="0" l="0" r="0" t="0"/>
            <a:stretch/>
          </p:blipFill>
          <p:spPr>
            <a:xfrm>
              <a:off x="3866614" y="3136811"/>
              <a:ext cx="1152000" cy="1152000"/>
            </a:xfrm>
            <a:prstGeom prst="rect">
              <a:avLst/>
            </a:prstGeom>
            <a:noFill/>
            <a:ln>
              <a:noFill/>
            </a:ln>
          </p:spPr>
        </p:pic>
        <p:pic>
          <p:nvPicPr>
            <p:cNvPr id="392" name="Shape 392"/>
            <p:cNvPicPr preferRelativeResize="0"/>
            <p:nvPr/>
          </p:nvPicPr>
          <p:blipFill rotWithShape="1">
            <a:blip r:embed="rId8">
              <a:alphaModFix/>
            </a:blip>
            <a:srcRect b="0" l="0" r="0" t="0"/>
            <a:stretch/>
          </p:blipFill>
          <p:spPr>
            <a:xfrm>
              <a:off x="4518723" y="1951198"/>
              <a:ext cx="886545" cy="1080000"/>
            </a:xfrm>
            <a:prstGeom prst="rect">
              <a:avLst/>
            </a:prstGeom>
            <a:noFill/>
            <a:ln>
              <a:noFill/>
            </a:ln>
          </p:spPr>
        </p:pic>
        <p:pic>
          <p:nvPicPr>
            <p:cNvPr id="393" name="Shape 393"/>
            <p:cNvPicPr preferRelativeResize="0"/>
            <p:nvPr/>
          </p:nvPicPr>
          <p:blipFill rotWithShape="1">
            <a:blip r:embed="rId9">
              <a:alphaModFix/>
            </a:blip>
            <a:srcRect b="0" l="0" r="0" t="0"/>
            <a:stretch/>
          </p:blipFill>
          <p:spPr>
            <a:xfrm>
              <a:off x="3260796" y="1880767"/>
              <a:ext cx="802731" cy="1080000"/>
            </a:xfrm>
            <a:prstGeom prst="rect">
              <a:avLst/>
            </a:prstGeom>
            <a:noFill/>
            <a:ln>
              <a:noFill/>
            </a:ln>
          </p:spPr>
        </p:pic>
        <p:pic>
          <p:nvPicPr>
            <p:cNvPr id="394" name="Shape 394"/>
            <p:cNvPicPr preferRelativeResize="0"/>
            <p:nvPr/>
          </p:nvPicPr>
          <p:blipFill rotWithShape="1">
            <a:blip r:embed="rId10">
              <a:alphaModFix/>
            </a:blip>
            <a:srcRect b="0" l="0" r="0" t="0"/>
            <a:stretch/>
          </p:blipFill>
          <p:spPr>
            <a:xfrm>
              <a:off x="5220071" y="4151007"/>
              <a:ext cx="795910" cy="1080000"/>
            </a:xfrm>
            <a:prstGeom prst="rect">
              <a:avLst/>
            </a:prstGeom>
            <a:noFill/>
            <a:ln>
              <a:noFill/>
            </a:ln>
          </p:spPr>
        </p:pic>
        <p:pic>
          <p:nvPicPr>
            <p:cNvPr id="395" name="Shape 395"/>
            <p:cNvPicPr preferRelativeResize="0"/>
            <p:nvPr/>
          </p:nvPicPr>
          <p:blipFill rotWithShape="1">
            <a:blip r:embed="rId11">
              <a:alphaModFix/>
            </a:blip>
            <a:srcRect b="0" l="0" r="0" t="0"/>
            <a:stretch/>
          </p:blipFill>
          <p:spPr>
            <a:xfrm>
              <a:off x="2725307" y="3969926"/>
              <a:ext cx="1070977" cy="1080000"/>
            </a:xfrm>
            <a:prstGeom prst="rect">
              <a:avLst/>
            </a:prstGeom>
            <a:noFill/>
            <a:ln>
              <a:noFill/>
            </a:ln>
          </p:spPr>
        </p:pic>
        <p:pic>
          <p:nvPicPr>
            <p:cNvPr id="396" name="Shape 396"/>
            <p:cNvPicPr preferRelativeResize="0"/>
            <p:nvPr/>
          </p:nvPicPr>
          <p:blipFill rotWithShape="1">
            <a:blip r:embed="rId12">
              <a:alphaModFix/>
            </a:blip>
            <a:srcRect b="0" l="0" r="0" t="0"/>
            <a:stretch/>
          </p:blipFill>
          <p:spPr>
            <a:xfrm>
              <a:off x="5260435" y="2968531"/>
              <a:ext cx="1225434" cy="1080000"/>
            </a:xfrm>
            <a:prstGeom prst="rect">
              <a:avLst/>
            </a:prstGeom>
            <a:noFill/>
            <a:ln>
              <a:noFill/>
            </a:ln>
          </p:spPr>
        </p:pic>
      </p:grpSp>
    </p:spTree>
  </p:cSld>
  <p:clrMapOvr>
    <a:masterClrMapping/>
  </p:clrMapOvr>
  <mc:AlternateContent>
    <mc:Choice Requires="p14">
      <p:transition spd="slow">
        <p14:prism dir="l"/>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00" name="Shape 400"/>
        <p:cNvGrpSpPr/>
        <p:nvPr/>
      </p:nvGrpSpPr>
      <p:grpSpPr>
        <a:xfrm>
          <a:off x="0" y="0"/>
          <a:ext cx="0" cy="0"/>
          <a:chOff x="0" y="0"/>
          <a:chExt cx="0" cy="0"/>
        </a:xfrm>
      </p:grpSpPr>
      <p:sp>
        <p:nvSpPr>
          <p:cNvPr id="401" name="Shape 401"/>
          <p:cNvSpPr txBox="1"/>
          <p:nvPr>
            <p:ph type="title"/>
          </p:nvPr>
        </p:nvSpPr>
        <p:spPr>
          <a:xfrm>
            <a:off x="2414663" y="422835"/>
            <a:ext cx="5757737" cy="1323439"/>
          </a:xfrm>
          <a:prstGeom prst="rect">
            <a:avLst/>
          </a:prstGeom>
          <a:noFill/>
          <a:ln>
            <a:noFill/>
          </a:ln>
        </p:spPr>
        <p:txBody>
          <a:bodyPr anchorCtr="0" anchor="ctr" bIns="45700" lIns="91425" rIns="91425" tIns="45700">
            <a:noAutofit/>
          </a:bodyPr>
          <a:lstStyle/>
          <a:p>
            <a:pPr indent="0" lvl="0" marL="0" marR="0" rtl="0" algn="l">
              <a:spcBef>
                <a:spcPts val="0"/>
              </a:spcBef>
              <a:buClr>
                <a:schemeClr val="dk1"/>
              </a:buClr>
              <a:buSzPct val="25000"/>
              <a:buFont typeface="Calibri"/>
              <a:buNone/>
            </a:pPr>
            <a:r>
              <a:rPr b="1" i="0" lang="en-GB" sz="4000" u="none" cap="none" strike="noStrike">
                <a:solidFill>
                  <a:schemeClr val="dk1"/>
                </a:solidFill>
                <a:latin typeface="Calibri"/>
                <a:ea typeface="Calibri"/>
                <a:cs typeface="Calibri"/>
                <a:sym typeface="Calibri"/>
              </a:rPr>
              <a:t>Possible models for teaching academic skills</a:t>
            </a:r>
          </a:p>
        </p:txBody>
      </p:sp>
      <p:sp>
        <p:nvSpPr>
          <p:cNvPr id="402" name="Shape 402"/>
          <p:cNvSpPr txBox="1"/>
          <p:nvPr/>
        </p:nvSpPr>
        <p:spPr>
          <a:xfrm>
            <a:off x="800100" y="2175159"/>
            <a:ext cx="7886423" cy="1508104"/>
          </a:xfrm>
          <a:prstGeom prst="rect">
            <a:avLst/>
          </a:prstGeom>
          <a:noFill/>
          <a:ln>
            <a:noFill/>
          </a:ln>
        </p:spPr>
        <p:txBody>
          <a:bodyPr anchorCtr="0" anchor="t" bIns="45700" lIns="91425" rIns="91425" tIns="45700">
            <a:noAutofit/>
          </a:bodyPr>
          <a:lstStyle/>
          <a:p>
            <a:pPr indent="0" lvl="0" marL="0" marR="0" rtl="0" algn="l">
              <a:spcBef>
                <a:spcPts val="0"/>
              </a:spcBef>
              <a:spcAft>
                <a:spcPts val="0"/>
              </a:spcAft>
              <a:buSzPct val="25000"/>
              <a:buNone/>
            </a:pPr>
            <a:r>
              <a:rPr lang="en-GB" sz="2400">
                <a:solidFill>
                  <a:schemeClr val="dk1"/>
                </a:solidFill>
                <a:latin typeface="Calibri"/>
                <a:ea typeface="Calibri"/>
                <a:cs typeface="Calibri"/>
                <a:sym typeface="Calibri"/>
              </a:rPr>
              <a:t>Different skills require teaching using different models</a:t>
            </a:r>
          </a:p>
          <a:p>
            <a:pPr indent="-285750" lvl="0" marL="285750" marR="0" rtl="0" algn="l">
              <a:spcBef>
                <a:spcPts val="1200"/>
              </a:spcBef>
              <a:spcAft>
                <a:spcPts val="0"/>
              </a:spcAft>
              <a:buClr>
                <a:schemeClr val="dk1"/>
              </a:buClr>
              <a:buFont typeface="Arial"/>
              <a:buNone/>
            </a:pPr>
            <a:r>
              <a:t/>
            </a:r>
            <a:endParaRPr sz="2400">
              <a:solidFill>
                <a:schemeClr val="dk1"/>
              </a:solidFill>
              <a:latin typeface="Calibri"/>
              <a:ea typeface="Calibri"/>
              <a:cs typeface="Calibri"/>
              <a:sym typeface="Calibri"/>
            </a:endParaRPr>
          </a:p>
          <a:p>
            <a:pPr indent="-285750" lvl="0" marL="285750" marR="0" rtl="0" algn="l">
              <a:spcBef>
                <a:spcPts val="1200"/>
              </a:spcBef>
              <a:spcAft>
                <a:spcPts val="0"/>
              </a:spcAft>
              <a:buClr>
                <a:schemeClr val="dk1"/>
              </a:buClr>
              <a:buFont typeface="Arial"/>
              <a:buNone/>
            </a:pPr>
            <a:r>
              <a:t/>
            </a:r>
            <a:endParaRPr sz="2400">
              <a:solidFill>
                <a:schemeClr val="dk1"/>
              </a:solidFill>
              <a:latin typeface="Calibri"/>
              <a:ea typeface="Calibri"/>
              <a:cs typeface="Calibri"/>
              <a:sym typeface="Calibri"/>
            </a:endParaRPr>
          </a:p>
        </p:txBody>
      </p:sp>
      <p:grpSp>
        <p:nvGrpSpPr>
          <p:cNvPr id="403" name="Shape 403"/>
          <p:cNvGrpSpPr/>
          <p:nvPr/>
        </p:nvGrpSpPr>
        <p:grpSpPr>
          <a:xfrm>
            <a:off x="323527" y="248838"/>
            <a:ext cx="1945515" cy="1872401"/>
            <a:chOff x="2411758" y="1880767"/>
            <a:chExt cx="4074111" cy="3924376"/>
          </a:xfrm>
        </p:grpSpPr>
        <p:sp>
          <p:nvSpPr>
            <p:cNvPr id="404" name="Shape 404"/>
            <p:cNvSpPr/>
            <p:nvPr/>
          </p:nvSpPr>
          <p:spPr>
            <a:xfrm>
              <a:off x="3060856" y="2420767"/>
              <a:ext cx="2808311" cy="2736303"/>
            </a:xfrm>
            <a:prstGeom prst="ellipse">
              <a:avLst/>
            </a:prstGeom>
            <a:noFill/>
            <a:ln cap="flat" cmpd="sng" w="142875">
              <a:solidFill>
                <a:srgbClr val="92D050">
                  <a:alpha val="20784"/>
                </a:srgbClr>
              </a:solidFill>
              <a:prstDash val="solid"/>
              <a:round/>
              <a:headEnd len="med" w="med" type="none"/>
              <a:tailEnd len="med" w="med" type="none"/>
            </a:ln>
          </p:spPr>
          <p:txBody>
            <a:bodyPr anchorCtr="0" anchor="ctr" bIns="45700" lIns="91425" rIns="91425" tIns="45700">
              <a:noAutofit/>
            </a:bodyPr>
            <a:lstStyle/>
            <a:p>
              <a:pPr indent="0" lvl="0" marL="0" marR="0" rtl="0" algn="ctr">
                <a:spcBef>
                  <a:spcPts val="0"/>
                </a:spcBef>
                <a:buNone/>
              </a:pPr>
              <a:r>
                <a:t/>
              </a:r>
              <a:endParaRPr sz="1800">
                <a:solidFill>
                  <a:schemeClr val="lt1"/>
                </a:solidFill>
                <a:latin typeface="Calibri"/>
                <a:ea typeface="Calibri"/>
                <a:cs typeface="Calibri"/>
                <a:sym typeface="Calibri"/>
              </a:endParaRPr>
            </a:p>
          </p:txBody>
        </p:sp>
        <p:pic>
          <p:nvPicPr>
            <p:cNvPr id="405" name="Shape 405"/>
            <p:cNvPicPr preferRelativeResize="0"/>
            <p:nvPr/>
          </p:nvPicPr>
          <p:blipFill rotWithShape="1">
            <a:blip r:embed="rId3">
              <a:alphaModFix/>
            </a:blip>
            <a:srcRect b="0" l="0" r="0" t="0"/>
            <a:stretch/>
          </p:blipFill>
          <p:spPr>
            <a:xfrm>
              <a:off x="3959355" y="4725144"/>
              <a:ext cx="1118735" cy="1080000"/>
            </a:xfrm>
            <a:prstGeom prst="rect">
              <a:avLst/>
            </a:prstGeom>
            <a:noFill/>
            <a:ln>
              <a:noFill/>
            </a:ln>
          </p:spPr>
        </p:pic>
        <p:pic>
          <p:nvPicPr>
            <p:cNvPr id="406" name="Shape 406"/>
            <p:cNvPicPr preferRelativeResize="0"/>
            <p:nvPr/>
          </p:nvPicPr>
          <p:blipFill rotWithShape="1">
            <a:blip r:embed="rId4">
              <a:alphaModFix/>
            </a:blip>
            <a:srcRect b="0" l="0" r="0" t="0"/>
            <a:stretch/>
          </p:blipFill>
          <p:spPr>
            <a:xfrm>
              <a:off x="2411758" y="2852935"/>
              <a:ext cx="1135951" cy="1080000"/>
            </a:xfrm>
            <a:prstGeom prst="rect">
              <a:avLst/>
            </a:prstGeom>
            <a:noFill/>
            <a:ln>
              <a:noFill/>
            </a:ln>
          </p:spPr>
        </p:pic>
        <p:pic>
          <p:nvPicPr>
            <p:cNvPr id="407" name="Shape 407"/>
            <p:cNvPicPr preferRelativeResize="0"/>
            <p:nvPr/>
          </p:nvPicPr>
          <p:blipFill rotWithShape="1">
            <a:blip r:embed="rId5">
              <a:alphaModFix/>
            </a:blip>
            <a:srcRect b="0" l="0" r="0" t="0"/>
            <a:stretch/>
          </p:blipFill>
          <p:spPr>
            <a:xfrm>
              <a:off x="3866614" y="3136811"/>
              <a:ext cx="1152000" cy="1152000"/>
            </a:xfrm>
            <a:prstGeom prst="rect">
              <a:avLst/>
            </a:prstGeom>
            <a:noFill/>
            <a:ln>
              <a:noFill/>
            </a:ln>
          </p:spPr>
        </p:pic>
        <p:pic>
          <p:nvPicPr>
            <p:cNvPr id="408" name="Shape 408"/>
            <p:cNvPicPr preferRelativeResize="0"/>
            <p:nvPr/>
          </p:nvPicPr>
          <p:blipFill rotWithShape="1">
            <a:blip r:embed="rId6">
              <a:alphaModFix/>
            </a:blip>
            <a:srcRect b="0" l="0" r="0" t="0"/>
            <a:stretch/>
          </p:blipFill>
          <p:spPr>
            <a:xfrm>
              <a:off x="4518723" y="1951198"/>
              <a:ext cx="886545" cy="1080000"/>
            </a:xfrm>
            <a:prstGeom prst="rect">
              <a:avLst/>
            </a:prstGeom>
            <a:noFill/>
            <a:ln>
              <a:noFill/>
            </a:ln>
          </p:spPr>
        </p:pic>
        <p:pic>
          <p:nvPicPr>
            <p:cNvPr id="409" name="Shape 409"/>
            <p:cNvPicPr preferRelativeResize="0"/>
            <p:nvPr/>
          </p:nvPicPr>
          <p:blipFill rotWithShape="1">
            <a:blip r:embed="rId7">
              <a:alphaModFix/>
            </a:blip>
            <a:srcRect b="0" l="0" r="0" t="0"/>
            <a:stretch/>
          </p:blipFill>
          <p:spPr>
            <a:xfrm>
              <a:off x="3260796" y="1880767"/>
              <a:ext cx="802731" cy="1080000"/>
            </a:xfrm>
            <a:prstGeom prst="rect">
              <a:avLst/>
            </a:prstGeom>
            <a:noFill/>
            <a:ln>
              <a:noFill/>
            </a:ln>
          </p:spPr>
        </p:pic>
        <p:pic>
          <p:nvPicPr>
            <p:cNvPr id="410" name="Shape 410"/>
            <p:cNvPicPr preferRelativeResize="0"/>
            <p:nvPr/>
          </p:nvPicPr>
          <p:blipFill rotWithShape="1">
            <a:blip r:embed="rId8">
              <a:alphaModFix/>
            </a:blip>
            <a:srcRect b="0" l="0" r="0" t="0"/>
            <a:stretch/>
          </p:blipFill>
          <p:spPr>
            <a:xfrm>
              <a:off x="5220071" y="4151007"/>
              <a:ext cx="795910" cy="1080000"/>
            </a:xfrm>
            <a:prstGeom prst="rect">
              <a:avLst/>
            </a:prstGeom>
            <a:noFill/>
            <a:ln>
              <a:noFill/>
            </a:ln>
          </p:spPr>
        </p:pic>
        <p:pic>
          <p:nvPicPr>
            <p:cNvPr id="411" name="Shape 411"/>
            <p:cNvPicPr preferRelativeResize="0"/>
            <p:nvPr/>
          </p:nvPicPr>
          <p:blipFill rotWithShape="1">
            <a:blip r:embed="rId9">
              <a:alphaModFix/>
            </a:blip>
            <a:srcRect b="0" l="0" r="0" t="0"/>
            <a:stretch/>
          </p:blipFill>
          <p:spPr>
            <a:xfrm>
              <a:off x="2725307" y="3969926"/>
              <a:ext cx="1070977" cy="1080000"/>
            </a:xfrm>
            <a:prstGeom prst="rect">
              <a:avLst/>
            </a:prstGeom>
            <a:noFill/>
            <a:ln>
              <a:noFill/>
            </a:ln>
          </p:spPr>
        </p:pic>
        <p:pic>
          <p:nvPicPr>
            <p:cNvPr id="412" name="Shape 412"/>
            <p:cNvPicPr preferRelativeResize="0"/>
            <p:nvPr/>
          </p:nvPicPr>
          <p:blipFill rotWithShape="1">
            <a:blip r:embed="rId10">
              <a:alphaModFix/>
            </a:blip>
            <a:srcRect b="0" l="0" r="0" t="0"/>
            <a:stretch/>
          </p:blipFill>
          <p:spPr>
            <a:xfrm>
              <a:off x="5260435" y="2968531"/>
              <a:ext cx="1225434" cy="1080000"/>
            </a:xfrm>
            <a:prstGeom prst="rect">
              <a:avLst/>
            </a:prstGeom>
            <a:noFill/>
            <a:ln>
              <a:noFill/>
            </a:ln>
          </p:spPr>
        </p:pic>
      </p:grpSp>
    </p:spTree>
  </p:cSld>
  <p:clrMapOvr>
    <a:masterClrMapping/>
  </p:clrMapOvr>
  <mc:AlternateContent>
    <mc:Choice Requires="p14">
      <p:transition spd="slow">
        <p14:prism dir="l"/>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16" name="Shape 416"/>
        <p:cNvGrpSpPr/>
        <p:nvPr/>
      </p:nvGrpSpPr>
      <p:grpSpPr>
        <a:xfrm>
          <a:off x="0" y="0"/>
          <a:ext cx="0" cy="0"/>
          <a:chOff x="0" y="0"/>
          <a:chExt cx="0" cy="0"/>
        </a:xfrm>
      </p:grpSpPr>
      <p:sp>
        <p:nvSpPr>
          <p:cNvPr id="417" name="Shape 417"/>
          <p:cNvSpPr txBox="1"/>
          <p:nvPr>
            <p:ph type="title"/>
          </p:nvPr>
        </p:nvSpPr>
        <p:spPr>
          <a:xfrm>
            <a:off x="2384519" y="446952"/>
            <a:ext cx="4666094" cy="707886"/>
          </a:xfrm>
          <a:prstGeom prst="rect">
            <a:avLst/>
          </a:prstGeom>
          <a:noFill/>
          <a:ln>
            <a:noFill/>
          </a:ln>
        </p:spPr>
        <p:txBody>
          <a:bodyPr anchorCtr="0" anchor="ctr" bIns="45700" lIns="91425" rIns="91425" tIns="45700">
            <a:noAutofit/>
          </a:bodyPr>
          <a:lstStyle/>
          <a:p>
            <a:pPr indent="0" lvl="0" marL="0" marR="0" rtl="0" algn="l">
              <a:spcBef>
                <a:spcPts val="0"/>
              </a:spcBef>
              <a:buClr>
                <a:schemeClr val="dk1"/>
              </a:buClr>
              <a:buSzPct val="25000"/>
              <a:buFont typeface="Calibri"/>
              <a:buNone/>
            </a:pPr>
            <a:r>
              <a:rPr b="1" i="0" lang="en-GB" sz="4000" u="none" cap="none" strike="noStrike">
                <a:solidFill>
                  <a:schemeClr val="dk1"/>
                </a:solidFill>
                <a:latin typeface="Calibri"/>
                <a:ea typeface="Calibri"/>
                <a:cs typeface="Calibri"/>
                <a:sym typeface="Calibri"/>
              </a:rPr>
              <a:t>References</a:t>
            </a:r>
          </a:p>
        </p:txBody>
      </p:sp>
      <p:sp>
        <p:nvSpPr>
          <p:cNvPr id="418" name="Shape 418"/>
          <p:cNvSpPr txBox="1"/>
          <p:nvPr/>
        </p:nvSpPr>
        <p:spPr>
          <a:xfrm>
            <a:off x="774354" y="2121240"/>
            <a:ext cx="7886423" cy="4582664"/>
          </a:xfrm>
          <a:prstGeom prst="rect">
            <a:avLst/>
          </a:prstGeom>
          <a:noFill/>
          <a:ln>
            <a:noFill/>
          </a:ln>
        </p:spPr>
        <p:txBody>
          <a:bodyPr anchorCtr="0" anchor="t" bIns="45700" lIns="91425" rIns="91425" tIns="45700">
            <a:noAutofit/>
          </a:bodyPr>
          <a:lstStyle/>
          <a:p>
            <a:pPr indent="0" lvl="0" marL="0" marR="0" rtl="0" algn="l">
              <a:lnSpc>
                <a:spcPct val="107000"/>
              </a:lnSpc>
              <a:spcBef>
                <a:spcPts val="0"/>
              </a:spcBef>
              <a:spcAft>
                <a:spcPts val="0"/>
              </a:spcAft>
              <a:buSzPct val="25000"/>
              <a:buNone/>
            </a:pPr>
            <a:r>
              <a:rPr lang="en-GB" sz="2400">
                <a:solidFill>
                  <a:schemeClr val="dk1"/>
                </a:solidFill>
                <a:latin typeface="Calibri"/>
                <a:ea typeface="Calibri"/>
                <a:cs typeface="Calibri"/>
                <a:sym typeface="Calibri"/>
              </a:rPr>
              <a:t>Bruner, J. (1960). </a:t>
            </a:r>
            <a:r>
              <a:rPr i="1" lang="en-GB" sz="2400">
                <a:solidFill>
                  <a:schemeClr val="dk1"/>
                </a:solidFill>
                <a:latin typeface="Calibri"/>
                <a:ea typeface="Calibri"/>
                <a:cs typeface="Calibri"/>
                <a:sym typeface="Calibri"/>
              </a:rPr>
              <a:t>The Process of Education. </a:t>
            </a:r>
            <a:r>
              <a:rPr lang="en-GB" sz="2400">
                <a:solidFill>
                  <a:schemeClr val="dk1"/>
                </a:solidFill>
                <a:latin typeface="Calibri"/>
                <a:ea typeface="Calibri"/>
                <a:cs typeface="Calibri"/>
                <a:sym typeface="Calibri"/>
              </a:rPr>
              <a:t>Cambridge, Massachusetts: Harvard University Press.</a:t>
            </a:r>
          </a:p>
          <a:p>
            <a:pPr indent="0" lvl="0" marL="0" marR="0" rtl="0" algn="l">
              <a:lnSpc>
                <a:spcPct val="107000"/>
              </a:lnSpc>
              <a:spcBef>
                <a:spcPts val="1350"/>
              </a:spcBef>
              <a:spcAft>
                <a:spcPts val="0"/>
              </a:spcAft>
              <a:buSzPct val="25000"/>
              <a:buNone/>
            </a:pPr>
            <a:r>
              <a:rPr lang="en-GB" sz="2400">
                <a:solidFill>
                  <a:schemeClr val="dk1"/>
                </a:solidFill>
                <a:latin typeface="Calibri"/>
                <a:ea typeface="Calibri"/>
                <a:cs typeface="Calibri"/>
                <a:sym typeface="Calibri"/>
              </a:rPr>
              <a:t>Grove, N., Hershberger, J. &amp; Bretz, S. (2008). Impact of a spiral curriculum on student attrition and learning. </a:t>
            </a:r>
            <a:r>
              <a:rPr i="1" lang="en-GB" sz="2400">
                <a:solidFill>
                  <a:schemeClr val="dk1"/>
                </a:solidFill>
                <a:latin typeface="Calibri"/>
                <a:ea typeface="Calibri"/>
                <a:cs typeface="Calibri"/>
                <a:sym typeface="Calibri"/>
              </a:rPr>
              <a:t>Chemistry Education Research &amp; Practice</a:t>
            </a:r>
            <a:r>
              <a:rPr lang="en-GB" sz="2400">
                <a:solidFill>
                  <a:schemeClr val="dk1"/>
                </a:solidFill>
                <a:latin typeface="Calibri"/>
                <a:ea typeface="Calibri"/>
                <a:cs typeface="Calibri"/>
                <a:sym typeface="Calibri"/>
              </a:rPr>
              <a:t>, 9, 157-162</a:t>
            </a:r>
          </a:p>
          <a:p>
            <a:pPr indent="0" lvl="0" marL="0" marR="0" rtl="0" algn="l">
              <a:lnSpc>
                <a:spcPct val="107000"/>
              </a:lnSpc>
              <a:spcBef>
                <a:spcPts val="1350"/>
              </a:spcBef>
              <a:spcAft>
                <a:spcPts val="0"/>
              </a:spcAft>
              <a:buSzPct val="25000"/>
              <a:buNone/>
            </a:pPr>
            <a:r>
              <a:rPr lang="en-GB" sz="2400">
                <a:solidFill>
                  <a:schemeClr val="dk1"/>
                </a:solidFill>
                <a:latin typeface="Calibri"/>
                <a:ea typeface="Calibri"/>
                <a:cs typeface="Calibri"/>
                <a:sym typeface="Calibri"/>
              </a:rPr>
              <a:t>Taylor, K. &amp; Rohrer, D. (2010). The effects of interleaved practice. </a:t>
            </a:r>
            <a:r>
              <a:rPr i="1" lang="en-GB" sz="2400">
                <a:solidFill>
                  <a:schemeClr val="dk1"/>
                </a:solidFill>
                <a:latin typeface="Calibri"/>
                <a:ea typeface="Calibri"/>
                <a:cs typeface="Calibri"/>
                <a:sym typeface="Calibri"/>
              </a:rPr>
              <a:t>Applied Cognitive Psychology</a:t>
            </a:r>
            <a:r>
              <a:rPr lang="en-GB" sz="2400">
                <a:solidFill>
                  <a:schemeClr val="dk1"/>
                </a:solidFill>
                <a:latin typeface="Calibri"/>
                <a:ea typeface="Calibri"/>
                <a:cs typeface="Calibri"/>
                <a:sym typeface="Calibri"/>
              </a:rPr>
              <a:t>, 24, 837–848</a:t>
            </a:r>
          </a:p>
          <a:p>
            <a:pPr indent="0" lvl="0" marL="0" marR="0" rtl="0" algn="l">
              <a:lnSpc>
                <a:spcPct val="107000"/>
              </a:lnSpc>
              <a:spcBef>
                <a:spcPts val="1350"/>
              </a:spcBef>
              <a:spcAft>
                <a:spcPts val="0"/>
              </a:spcAft>
              <a:buSzPct val="25000"/>
              <a:buNone/>
            </a:pPr>
            <a:r>
              <a:rPr lang="en-GB" sz="2400">
                <a:solidFill>
                  <a:schemeClr val="dk1"/>
                </a:solidFill>
                <a:latin typeface="Calibri"/>
                <a:ea typeface="Calibri"/>
                <a:cs typeface="Calibri"/>
                <a:sym typeface="Calibri"/>
              </a:rPr>
              <a:t>Yeagley, A., Porter, S., Rhoten, M. and Topham, B. (2016). The Stepping Stone Approach to Teaching Chemical Information Skills. </a:t>
            </a:r>
            <a:r>
              <a:rPr i="1" lang="en-GB" sz="2400">
                <a:solidFill>
                  <a:schemeClr val="dk1"/>
                </a:solidFill>
                <a:latin typeface="Calibri"/>
                <a:ea typeface="Calibri"/>
                <a:cs typeface="Calibri"/>
                <a:sym typeface="Calibri"/>
              </a:rPr>
              <a:t>The Journal of Chemical Education</a:t>
            </a:r>
            <a:r>
              <a:rPr lang="en-GB" sz="2400">
                <a:solidFill>
                  <a:schemeClr val="dk1"/>
                </a:solidFill>
                <a:latin typeface="Calibri"/>
                <a:ea typeface="Calibri"/>
                <a:cs typeface="Calibri"/>
                <a:sym typeface="Calibri"/>
              </a:rPr>
              <a:t>, 93, 423−428</a:t>
            </a:r>
          </a:p>
        </p:txBody>
      </p:sp>
      <p:grpSp>
        <p:nvGrpSpPr>
          <p:cNvPr id="419" name="Shape 419"/>
          <p:cNvGrpSpPr/>
          <p:nvPr/>
        </p:nvGrpSpPr>
        <p:grpSpPr>
          <a:xfrm>
            <a:off x="323527" y="248838"/>
            <a:ext cx="1945515" cy="1872401"/>
            <a:chOff x="2411758" y="1880767"/>
            <a:chExt cx="4074111" cy="3924376"/>
          </a:xfrm>
        </p:grpSpPr>
        <p:sp>
          <p:nvSpPr>
            <p:cNvPr id="420" name="Shape 420"/>
            <p:cNvSpPr/>
            <p:nvPr/>
          </p:nvSpPr>
          <p:spPr>
            <a:xfrm>
              <a:off x="3060856" y="2420767"/>
              <a:ext cx="2808311" cy="2736303"/>
            </a:xfrm>
            <a:prstGeom prst="ellipse">
              <a:avLst/>
            </a:prstGeom>
            <a:noFill/>
            <a:ln cap="flat" cmpd="sng" w="142875">
              <a:solidFill>
                <a:srgbClr val="92D050">
                  <a:alpha val="20784"/>
                </a:srgbClr>
              </a:solidFill>
              <a:prstDash val="solid"/>
              <a:round/>
              <a:headEnd len="med" w="med" type="none"/>
              <a:tailEnd len="med" w="med" type="none"/>
            </a:ln>
          </p:spPr>
          <p:txBody>
            <a:bodyPr anchorCtr="0" anchor="ctr" bIns="45700" lIns="91425" rIns="91425" tIns="45700">
              <a:noAutofit/>
            </a:bodyPr>
            <a:lstStyle/>
            <a:p>
              <a:pPr indent="0" lvl="0" marL="0" marR="0" rtl="0" algn="ctr">
                <a:spcBef>
                  <a:spcPts val="0"/>
                </a:spcBef>
                <a:buNone/>
              </a:pPr>
              <a:r>
                <a:t/>
              </a:r>
              <a:endParaRPr sz="1800">
                <a:solidFill>
                  <a:schemeClr val="lt1"/>
                </a:solidFill>
                <a:latin typeface="Calibri"/>
                <a:ea typeface="Calibri"/>
                <a:cs typeface="Calibri"/>
                <a:sym typeface="Calibri"/>
              </a:endParaRPr>
            </a:p>
          </p:txBody>
        </p:sp>
        <p:pic>
          <p:nvPicPr>
            <p:cNvPr id="421" name="Shape 421"/>
            <p:cNvPicPr preferRelativeResize="0"/>
            <p:nvPr/>
          </p:nvPicPr>
          <p:blipFill rotWithShape="1">
            <a:blip r:embed="rId3">
              <a:alphaModFix/>
            </a:blip>
            <a:srcRect b="0" l="0" r="0" t="0"/>
            <a:stretch/>
          </p:blipFill>
          <p:spPr>
            <a:xfrm>
              <a:off x="3959355" y="4725144"/>
              <a:ext cx="1118735" cy="1080000"/>
            </a:xfrm>
            <a:prstGeom prst="rect">
              <a:avLst/>
            </a:prstGeom>
            <a:noFill/>
            <a:ln>
              <a:noFill/>
            </a:ln>
          </p:spPr>
        </p:pic>
        <p:pic>
          <p:nvPicPr>
            <p:cNvPr id="422" name="Shape 422"/>
            <p:cNvPicPr preferRelativeResize="0"/>
            <p:nvPr/>
          </p:nvPicPr>
          <p:blipFill rotWithShape="1">
            <a:blip r:embed="rId4">
              <a:alphaModFix/>
            </a:blip>
            <a:srcRect b="0" l="0" r="0" t="0"/>
            <a:stretch/>
          </p:blipFill>
          <p:spPr>
            <a:xfrm>
              <a:off x="2411758" y="2852935"/>
              <a:ext cx="1135951" cy="1080000"/>
            </a:xfrm>
            <a:prstGeom prst="rect">
              <a:avLst/>
            </a:prstGeom>
            <a:noFill/>
            <a:ln>
              <a:noFill/>
            </a:ln>
          </p:spPr>
        </p:pic>
        <p:pic>
          <p:nvPicPr>
            <p:cNvPr id="423" name="Shape 423"/>
            <p:cNvPicPr preferRelativeResize="0"/>
            <p:nvPr/>
          </p:nvPicPr>
          <p:blipFill rotWithShape="1">
            <a:blip r:embed="rId5">
              <a:alphaModFix/>
            </a:blip>
            <a:srcRect b="0" l="0" r="0" t="0"/>
            <a:stretch/>
          </p:blipFill>
          <p:spPr>
            <a:xfrm>
              <a:off x="3866614" y="3136811"/>
              <a:ext cx="1152000" cy="1152000"/>
            </a:xfrm>
            <a:prstGeom prst="rect">
              <a:avLst/>
            </a:prstGeom>
            <a:noFill/>
            <a:ln>
              <a:noFill/>
            </a:ln>
          </p:spPr>
        </p:pic>
        <p:pic>
          <p:nvPicPr>
            <p:cNvPr id="424" name="Shape 424"/>
            <p:cNvPicPr preferRelativeResize="0"/>
            <p:nvPr/>
          </p:nvPicPr>
          <p:blipFill rotWithShape="1">
            <a:blip r:embed="rId6">
              <a:alphaModFix/>
            </a:blip>
            <a:srcRect b="0" l="0" r="0" t="0"/>
            <a:stretch/>
          </p:blipFill>
          <p:spPr>
            <a:xfrm>
              <a:off x="4518723" y="1951198"/>
              <a:ext cx="886545" cy="1080000"/>
            </a:xfrm>
            <a:prstGeom prst="rect">
              <a:avLst/>
            </a:prstGeom>
            <a:noFill/>
            <a:ln>
              <a:noFill/>
            </a:ln>
          </p:spPr>
        </p:pic>
        <p:pic>
          <p:nvPicPr>
            <p:cNvPr id="425" name="Shape 425"/>
            <p:cNvPicPr preferRelativeResize="0"/>
            <p:nvPr/>
          </p:nvPicPr>
          <p:blipFill rotWithShape="1">
            <a:blip r:embed="rId7">
              <a:alphaModFix/>
            </a:blip>
            <a:srcRect b="0" l="0" r="0" t="0"/>
            <a:stretch/>
          </p:blipFill>
          <p:spPr>
            <a:xfrm>
              <a:off x="3260796" y="1880767"/>
              <a:ext cx="802731" cy="1080000"/>
            </a:xfrm>
            <a:prstGeom prst="rect">
              <a:avLst/>
            </a:prstGeom>
            <a:noFill/>
            <a:ln>
              <a:noFill/>
            </a:ln>
          </p:spPr>
        </p:pic>
        <p:pic>
          <p:nvPicPr>
            <p:cNvPr id="426" name="Shape 426"/>
            <p:cNvPicPr preferRelativeResize="0"/>
            <p:nvPr/>
          </p:nvPicPr>
          <p:blipFill rotWithShape="1">
            <a:blip r:embed="rId8">
              <a:alphaModFix/>
            </a:blip>
            <a:srcRect b="0" l="0" r="0" t="0"/>
            <a:stretch/>
          </p:blipFill>
          <p:spPr>
            <a:xfrm>
              <a:off x="5220071" y="4151007"/>
              <a:ext cx="795910" cy="1080000"/>
            </a:xfrm>
            <a:prstGeom prst="rect">
              <a:avLst/>
            </a:prstGeom>
            <a:noFill/>
            <a:ln>
              <a:noFill/>
            </a:ln>
          </p:spPr>
        </p:pic>
        <p:pic>
          <p:nvPicPr>
            <p:cNvPr id="427" name="Shape 427"/>
            <p:cNvPicPr preferRelativeResize="0"/>
            <p:nvPr/>
          </p:nvPicPr>
          <p:blipFill rotWithShape="1">
            <a:blip r:embed="rId9">
              <a:alphaModFix/>
            </a:blip>
            <a:srcRect b="0" l="0" r="0" t="0"/>
            <a:stretch/>
          </p:blipFill>
          <p:spPr>
            <a:xfrm>
              <a:off x="2725307" y="3969926"/>
              <a:ext cx="1070977" cy="1080000"/>
            </a:xfrm>
            <a:prstGeom prst="rect">
              <a:avLst/>
            </a:prstGeom>
            <a:noFill/>
            <a:ln>
              <a:noFill/>
            </a:ln>
          </p:spPr>
        </p:pic>
        <p:pic>
          <p:nvPicPr>
            <p:cNvPr id="428" name="Shape 428"/>
            <p:cNvPicPr preferRelativeResize="0"/>
            <p:nvPr/>
          </p:nvPicPr>
          <p:blipFill rotWithShape="1">
            <a:blip r:embed="rId10">
              <a:alphaModFix/>
            </a:blip>
            <a:srcRect b="0" l="0" r="0" t="0"/>
            <a:stretch/>
          </p:blipFill>
          <p:spPr>
            <a:xfrm>
              <a:off x="5260435" y="2968531"/>
              <a:ext cx="1225434" cy="1080000"/>
            </a:xfrm>
            <a:prstGeom prst="rect">
              <a:avLst/>
            </a:prstGeom>
            <a:noFill/>
            <a:ln>
              <a:noFill/>
            </a:ln>
          </p:spPr>
        </p:pic>
      </p:grpSp>
    </p:spTree>
  </p:cSld>
  <p:clrMapOvr>
    <a:masterClrMapping/>
  </p:clrMapOvr>
  <mc:AlternateContent>
    <mc:Choice Requires="p14">
      <p:transition spd="slow">
        <p14:prism dir="l"/>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32" name="Shape 432"/>
        <p:cNvGrpSpPr/>
        <p:nvPr/>
      </p:nvGrpSpPr>
      <p:grpSpPr>
        <a:xfrm>
          <a:off x="0" y="0"/>
          <a:ext cx="0" cy="0"/>
          <a:chOff x="0" y="0"/>
          <a:chExt cx="0" cy="0"/>
        </a:xfrm>
      </p:grpSpPr>
      <p:sp>
        <p:nvSpPr>
          <p:cNvPr id="433" name="Shape 433"/>
          <p:cNvSpPr txBox="1"/>
          <p:nvPr/>
        </p:nvSpPr>
        <p:spPr>
          <a:xfrm>
            <a:off x="2197034" y="1617758"/>
            <a:ext cx="6048671" cy="1384995"/>
          </a:xfrm>
          <a:prstGeom prst="rect">
            <a:avLst/>
          </a:prstGeom>
          <a:noFill/>
          <a:ln>
            <a:noFill/>
          </a:ln>
        </p:spPr>
        <p:txBody>
          <a:bodyPr anchorCtr="0" anchor="t" bIns="45700" lIns="91425" rIns="91425" tIns="45700">
            <a:noAutofit/>
          </a:bodyPr>
          <a:lstStyle/>
          <a:p>
            <a:pPr indent="-285750" lvl="0" marL="285750" marR="0" rtl="0" algn="l">
              <a:spcBef>
                <a:spcPts val="0"/>
              </a:spcBef>
              <a:buClr>
                <a:schemeClr val="dk1"/>
              </a:buClr>
              <a:buSzPct val="100000"/>
              <a:buFont typeface="Arial"/>
              <a:buChar char="•"/>
            </a:pPr>
            <a:r>
              <a:rPr lang="en-GB" sz="2800">
                <a:solidFill>
                  <a:schemeClr val="dk1"/>
                </a:solidFill>
                <a:latin typeface="Calibri"/>
                <a:ea typeface="Calibri"/>
                <a:cs typeface="Calibri"/>
                <a:sym typeface="Calibri"/>
              </a:rPr>
              <a:t>Some proposed models of learning for skills training pathways that sit within a selection of our core modules</a:t>
            </a:r>
          </a:p>
        </p:txBody>
      </p:sp>
      <p:grpSp>
        <p:nvGrpSpPr>
          <p:cNvPr id="434" name="Shape 434"/>
          <p:cNvGrpSpPr/>
          <p:nvPr/>
        </p:nvGrpSpPr>
        <p:grpSpPr>
          <a:xfrm>
            <a:off x="251519" y="260648"/>
            <a:ext cx="1945515" cy="1872401"/>
            <a:chOff x="2411758" y="1880767"/>
            <a:chExt cx="4074111" cy="3924376"/>
          </a:xfrm>
        </p:grpSpPr>
        <p:sp>
          <p:nvSpPr>
            <p:cNvPr id="435" name="Shape 435"/>
            <p:cNvSpPr/>
            <p:nvPr/>
          </p:nvSpPr>
          <p:spPr>
            <a:xfrm>
              <a:off x="3060856" y="2420767"/>
              <a:ext cx="2808311" cy="2736303"/>
            </a:xfrm>
            <a:prstGeom prst="ellipse">
              <a:avLst/>
            </a:prstGeom>
            <a:noFill/>
            <a:ln cap="flat" cmpd="sng" w="142875">
              <a:solidFill>
                <a:srgbClr val="92D050">
                  <a:alpha val="20784"/>
                </a:srgbClr>
              </a:solidFill>
              <a:prstDash val="solid"/>
              <a:round/>
              <a:headEnd len="med" w="med" type="none"/>
              <a:tailEnd len="med" w="med" type="none"/>
            </a:ln>
          </p:spPr>
          <p:txBody>
            <a:bodyPr anchorCtr="0" anchor="ctr" bIns="45700" lIns="91425" rIns="91425" tIns="45700">
              <a:noAutofit/>
            </a:bodyPr>
            <a:lstStyle/>
            <a:p>
              <a:pPr indent="0" lvl="0" marL="0" marR="0" rtl="0" algn="ctr">
                <a:spcBef>
                  <a:spcPts val="0"/>
                </a:spcBef>
                <a:buNone/>
              </a:pPr>
              <a:r>
                <a:t/>
              </a:r>
              <a:endParaRPr sz="1800">
                <a:solidFill>
                  <a:schemeClr val="lt1"/>
                </a:solidFill>
                <a:latin typeface="Calibri"/>
                <a:ea typeface="Calibri"/>
                <a:cs typeface="Calibri"/>
                <a:sym typeface="Calibri"/>
              </a:endParaRPr>
            </a:p>
          </p:txBody>
        </p:sp>
        <p:pic>
          <p:nvPicPr>
            <p:cNvPr id="436" name="Shape 436"/>
            <p:cNvPicPr preferRelativeResize="0"/>
            <p:nvPr/>
          </p:nvPicPr>
          <p:blipFill rotWithShape="1">
            <a:blip r:embed="rId3">
              <a:alphaModFix/>
            </a:blip>
            <a:srcRect b="0" l="0" r="0" t="0"/>
            <a:stretch/>
          </p:blipFill>
          <p:spPr>
            <a:xfrm>
              <a:off x="3959355" y="4725144"/>
              <a:ext cx="1118735" cy="1080000"/>
            </a:xfrm>
            <a:prstGeom prst="rect">
              <a:avLst/>
            </a:prstGeom>
            <a:noFill/>
            <a:ln>
              <a:noFill/>
            </a:ln>
          </p:spPr>
        </p:pic>
        <p:pic>
          <p:nvPicPr>
            <p:cNvPr id="437" name="Shape 437"/>
            <p:cNvPicPr preferRelativeResize="0"/>
            <p:nvPr/>
          </p:nvPicPr>
          <p:blipFill rotWithShape="1">
            <a:blip r:embed="rId4">
              <a:alphaModFix/>
            </a:blip>
            <a:srcRect b="0" l="0" r="0" t="0"/>
            <a:stretch/>
          </p:blipFill>
          <p:spPr>
            <a:xfrm>
              <a:off x="2411758" y="2852935"/>
              <a:ext cx="1135951" cy="1080000"/>
            </a:xfrm>
            <a:prstGeom prst="rect">
              <a:avLst/>
            </a:prstGeom>
            <a:noFill/>
            <a:ln>
              <a:noFill/>
            </a:ln>
          </p:spPr>
        </p:pic>
        <p:pic>
          <p:nvPicPr>
            <p:cNvPr id="438" name="Shape 438"/>
            <p:cNvPicPr preferRelativeResize="0"/>
            <p:nvPr/>
          </p:nvPicPr>
          <p:blipFill rotWithShape="1">
            <a:blip r:embed="rId5">
              <a:alphaModFix/>
            </a:blip>
            <a:srcRect b="0" l="0" r="0" t="0"/>
            <a:stretch/>
          </p:blipFill>
          <p:spPr>
            <a:xfrm>
              <a:off x="3866614" y="3136811"/>
              <a:ext cx="1152000" cy="1152000"/>
            </a:xfrm>
            <a:prstGeom prst="rect">
              <a:avLst/>
            </a:prstGeom>
            <a:noFill/>
            <a:ln>
              <a:noFill/>
            </a:ln>
          </p:spPr>
        </p:pic>
        <p:pic>
          <p:nvPicPr>
            <p:cNvPr id="439" name="Shape 439"/>
            <p:cNvPicPr preferRelativeResize="0"/>
            <p:nvPr/>
          </p:nvPicPr>
          <p:blipFill rotWithShape="1">
            <a:blip r:embed="rId6">
              <a:alphaModFix/>
            </a:blip>
            <a:srcRect b="0" l="0" r="0" t="0"/>
            <a:stretch/>
          </p:blipFill>
          <p:spPr>
            <a:xfrm>
              <a:off x="4518723" y="1951198"/>
              <a:ext cx="886545" cy="1080000"/>
            </a:xfrm>
            <a:prstGeom prst="rect">
              <a:avLst/>
            </a:prstGeom>
            <a:noFill/>
            <a:ln>
              <a:noFill/>
            </a:ln>
          </p:spPr>
        </p:pic>
        <p:pic>
          <p:nvPicPr>
            <p:cNvPr id="440" name="Shape 440"/>
            <p:cNvPicPr preferRelativeResize="0"/>
            <p:nvPr/>
          </p:nvPicPr>
          <p:blipFill rotWithShape="1">
            <a:blip r:embed="rId7">
              <a:alphaModFix/>
            </a:blip>
            <a:srcRect b="0" l="0" r="0" t="0"/>
            <a:stretch/>
          </p:blipFill>
          <p:spPr>
            <a:xfrm>
              <a:off x="3260796" y="1880767"/>
              <a:ext cx="802731" cy="1080000"/>
            </a:xfrm>
            <a:prstGeom prst="rect">
              <a:avLst/>
            </a:prstGeom>
            <a:noFill/>
            <a:ln>
              <a:noFill/>
            </a:ln>
          </p:spPr>
        </p:pic>
        <p:pic>
          <p:nvPicPr>
            <p:cNvPr id="441" name="Shape 441"/>
            <p:cNvPicPr preferRelativeResize="0"/>
            <p:nvPr/>
          </p:nvPicPr>
          <p:blipFill rotWithShape="1">
            <a:blip r:embed="rId8">
              <a:alphaModFix/>
            </a:blip>
            <a:srcRect b="0" l="0" r="0" t="0"/>
            <a:stretch/>
          </p:blipFill>
          <p:spPr>
            <a:xfrm>
              <a:off x="5220071" y="4151007"/>
              <a:ext cx="795910" cy="1080000"/>
            </a:xfrm>
            <a:prstGeom prst="rect">
              <a:avLst/>
            </a:prstGeom>
            <a:noFill/>
            <a:ln>
              <a:noFill/>
            </a:ln>
          </p:spPr>
        </p:pic>
        <p:pic>
          <p:nvPicPr>
            <p:cNvPr id="442" name="Shape 442"/>
            <p:cNvPicPr preferRelativeResize="0"/>
            <p:nvPr/>
          </p:nvPicPr>
          <p:blipFill rotWithShape="1">
            <a:blip r:embed="rId9">
              <a:alphaModFix/>
            </a:blip>
            <a:srcRect b="0" l="0" r="0" t="0"/>
            <a:stretch/>
          </p:blipFill>
          <p:spPr>
            <a:xfrm>
              <a:off x="2725307" y="3969926"/>
              <a:ext cx="1070977" cy="1080000"/>
            </a:xfrm>
            <a:prstGeom prst="rect">
              <a:avLst/>
            </a:prstGeom>
            <a:noFill/>
            <a:ln>
              <a:noFill/>
            </a:ln>
          </p:spPr>
        </p:pic>
        <p:pic>
          <p:nvPicPr>
            <p:cNvPr id="443" name="Shape 443"/>
            <p:cNvPicPr preferRelativeResize="0"/>
            <p:nvPr/>
          </p:nvPicPr>
          <p:blipFill rotWithShape="1">
            <a:blip r:embed="rId10">
              <a:alphaModFix/>
            </a:blip>
            <a:srcRect b="0" l="0" r="0" t="0"/>
            <a:stretch/>
          </p:blipFill>
          <p:spPr>
            <a:xfrm>
              <a:off x="5260435" y="2968531"/>
              <a:ext cx="1225434" cy="1080000"/>
            </a:xfrm>
            <a:prstGeom prst="rect">
              <a:avLst/>
            </a:prstGeom>
            <a:noFill/>
            <a:ln>
              <a:noFill/>
            </a:ln>
          </p:spPr>
        </p:pic>
      </p:gr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47" name="Shape 447"/>
        <p:cNvGrpSpPr/>
        <p:nvPr/>
      </p:nvGrpSpPr>
      <p:grpSpPr>
        <a:xfrm>
          <a:off x="0" y="0"/>
          <a:ext cx="0" cy="0"/>
          <a:chOff x="0" y="0"/>
          <a:chExt cx="0" cy="0"/>
        </a:xfrm>
      </p:grpSpPr>
      <p:sp>
        <p:nvSpPr>
          <p:cNvPr id="448" name="Shape 448"/>
          <p:cNvSpPr/>
          <p:nvPr/>
        </p:nvSpPr>
        <p:spPr>
          <a:xfrm>
            <a:off x="285389" y="248925"/>
            <a:ext cx="3744415" cy="1883931"/>
          </a:xfrm>
          <a:prstGeom prst="roundRect">
            <a:avLst>
              <a:gd fmla="val 16667" name="adj"/>
            </a:avLst>
          </a:prstGeom>
          <a:solidFill>
            <a:schemeClr val="lt1"/>
          </a:solidFill>
          <a:ln cap="flat" cmpd="sng" w="25400">
            <a:solidFill>
              <a:schemeClr val="dk1"/>
            </a:solidFill>
            <a:prstDash val="solid"/>
            <a:round/>
            <a:headEnd len="med" w="med" type="none"/>
            <a:tailEnd len="med" w="med" type="none"/>
          </a:ln>
        </p:spPr>
        <p:txBody>
          <a:bodyPr anchorCtr="0" anchor="ctr" bIns="45700" lIns="91425" rIns="91425" tIns="45700">
            <a:noAutofit/>
          </a:bodyPr>
          <a:lstStyle/>
          <a:p>
            <a:pPr indent="0" lvl="0" marL="0" marR="0" rtl="0" algn="ctr">
              <a:spcBef>
                <a:spcPts val="0"/>
              </a:spcBef>
              <a:buNone/>
            </a:pPr>
            <a:r>
              <a:t/>
            </a:r>
            <a:endParaRPr sz="1800">
              <a:solidFill>
                <a:schemeClr val="lt1"/>
              </a:solidFill>
              <a:latin typeface="Calibri"/>
              <a:ea typeface="Calibri"/>
              <a:cs typeface="Calibri"/>
              <a:sym typeface="Calibri"/>
            </a:endParaRPr>
          </a:p>
        </p:txBody>
      </p:sp>
      <p:sp>
        <p:nvSpPr>
          <p:cNvPr id="449" name="Shape 449"/>
          <p:cNvSpPr/>
          <p:nvPr/>
        </p:nvSpPr>
        <p:spPr>
          <a:xfrm>
            <a:off x="326019" y="2240025"/>
            <a:ext cx="3703785" cy="1621023"/>
          </a:xfrm>
          <a:prstGeom prst="roundRect">
            <a:avLst>
              <a:gd fmla="val 16667" name="adj"/>
            </a:avLst>
          </a:prstGeom>
          <a:solidFill>
            <a:schemeClr val="lt1"/>
          </a:solidFill>
          <a:ln cap="flat" cmpd="sng" w="25400">
            <a:solidFill>
              <a:schemeClr val="dk1"/>
            </a:solidFill>
            <a:prstDash val="solid"/>
            <a:round/>
            <a:headEnd len="med" w="med" type="none"/>
            <a:tailEnd len="med" w="med" type="none"/>
          </a:ln>
        </p:spPr>
        <p:txBody>
          <a:bodyPr anchorCtr="0" anchor="ctr" bIns="45700" lIns="91425" rIns="91425" tIns="45700">
            <a:noAutofit/>
          </a:bodyPr>
          <a:lstStyle/>
          <a:p>
            <a:pPr indent="0" lvl="0" marL="0" marR="0" rtl="0" algn="ctr">
              <a:spcBef>
                <a:spcPts val="0"/>
              </a:spcBef>
              <a:buNone/>
            </a:pPr>
            <a:r>
              <a:t/>
            </a:r>
            <a:endParaRPr sz="1800">
              <a:solidFill>
                <a:schemeClr val="lt1"/>
              </a:solidFill>
              <a:latin typeface="Calibri"/>
              <a:ea typeface="Calibri"/>
              <a:cs typeface="Calibri"/>
              <a:sym typeface="Calibri"/>
            </a:endParaRPr>
          </a:p>
        </p:txBody>
      </p:sp>
      <p:sp>
        <p:nvSpPr>
          <p:cNvPr id="450" name="Shape 450"/>
          <p:cNvSpPr/>
          <p:nvPr/>
        </p:nvSpPr>
        <p:spPr>
          <a:xfrm>
            <a:off x="313902" y="3989450"/>
            <a:ext cx="3731767" cy="2520279"/>
          </a:xfrm>
          <a:prstGeom prst="roundRect">
            <a:avLst>
              <a:gd fmla="val 16667" name="adj"/>
            </a:avLst>
          </a:prstGeom>
          <a:solidFill>
            <a:schemeClr val="lt1"/>
          </a:solidFill>
          <a:ln cap="flat" cmpd="sng" w="25400">
            <a:solidFill>
              <a:schemeClr val="dk1"/>
            </a:solidFill>
            <a:prstDash val="solid"/>
            <a:round/>
            <a:headEnd len="med" w="med" type="none"/>
            <a:tailEnd len="med" w="med" type="none"/>
          </a:ln>
        </p:spPr>
        <p:txBody>
          <a:bodyPr anchorCtr="0" anchor="ctr" bIns="45700" lIns="91425" rIns="91425" tIns="45700">
            <a:noAutofit/>
          </a:bodyPr>
          <a:lstStyle/>
          <a:p>
            <a:pPr indent="0" lvl="0" marL="0" marR="0" rtl="0" algn="ctr">
              <a:spcBef>
                <a:spcPts val="0"/>
              </a:spcBef>
              <a:buNone/>
            </a:pPr>
            <a:r>
              <a:t/>
            </a:r>
            <a:endParaRPr sz="1800">
              <a:solidFill>
                <a:schemeClr val="lt1"/>
              </a:solidFill>
              <a:latin typeface="Calibri"/>
              <a:ea typeface="Calibri"/>
              <a:cs typeface="Calibri"/>
              <a:sym typeface="Calibri"/>
            </a:endParaRPr>
          </a:p>
        </p:txBody>
      </p:sp>
      <p:cxnSp>
        <p:nvCxnSpPr>
          <p:cNvPr id="451" name="Shape 451"/>
          <p:cNvCxnSpPr/>
          <p:nvPr/>
        </p:nvCxnSpPr>
        <p:spPr>
          <a:xfrm>
            <a:off x="6444207" y="1109129"/>
            <a:ext cx="0" cy="5400599"/>
          </a:xfrm>
          <a:prstGeom prst="straightConnector1">
            <a:avLst/>
          </a:prstGeom>
          <a:noFill/>
          <a:ln cap="flat" cmpd="sng" w="9525">
            <a:solidFill>
              <a:srgbClr val="A5A5A5"/>
            </a:solidFill>
            <a:prstDash val="dash"/>
            <a:round/>
            <a:headEnd len="med" w="med" type="none"/>
            <a:tailEnd len="med" w="med" type="none"/>
          </a:ln>
        </p:spPr>
      </p:cxnSp>
      <p:cxnSp>
        <p:nvCxnSpPr>
          <p:cNvPr id="452" name="Shape 452"/>
          <p:cNvCxnSpPr/>
          <p:nvPr/>
        </p:nvCxnSpPr>
        <p:spPr>
          <a:xfrm>
            <a:off x="4788023" y="2780927"/>
            <a:ext cx="4104456" cy="0"/>
          </a:xfrm>
          <a:prstGeom prst="straightConnector1">
            <a:avLst/>
          </a:prstGeom>
          <a:noFill/>
          <a:ln cap="flat" cmpd="sng" w="9525">
            <a:solidFill>
              <a:srgbClr val="A5A5A5"/>
            </a:solidFill>
            <a:prstDash val="dash"/>
            <a:round/>
            <a:headEnd len="med" w="med" type="none"/>
            <a:tailEnd len="med" w="med" type="none"/>
          </a:ln>
        </p:spPr>
      </p:cxnSp>
      <p:cxnSp>
        <p:nvCxnSpPr>
          <p:cNvPr id="453" name="Shape 453"/>
          <p:cNvCxnSpPr/>
          <p:nvPr/>
        </p:nvCxnSpPr>
        <p:spPr>
          <a:xfrm>
            <a:off x="4788023" y="4653135"/>
            <a:ext cx="4104456" cy="0"/>
          </a:xfrm>
          <a:prstGeom prst="straightConnector1">
            <a:avLst/>
          </a:prstGeom>
          <a:noFill/>
          <a:ln cap="flat" cmpd="sng" w="9525">
            <a:solidFill>
              <a:srgbClr val="A5A5A5"/>
            </a:solidFill>
            <a:prstDash val="dash"/>
            <a:round/>
            <a:headEnd len="med" w="med" type="none"/>
            <a:tailEnd len="med" w="med" type="none"/>
          </a:ln>
        </p:spPr>
      </p:cxnSp>
      <p:sp>
        <p:nvSpPr>
          <p:cNvPr id="454" name="Shape 454"/>
          <p:cNvSpPr txBox="1"/>
          <p:nvPr/>
        </p:nvSpPr>
        <p:spPr>
          <a:xfrm>
            <a:off x="5221755" y="176238"/>
            <a:ext cx="1440160" cy="523219"/>
          </a:xfrm>
          <a:prstGeom prst="rect">
            <a:avLst/>
          </a:prstGeom>
          <a:noFill/>
          <a:ln>
            <a:noFill/>
          </a:ln>
        </p:spPr>
        <p:txBody>
          <a:bodyPr anchorCtr="0" anchor="t" bIns="45700" lIns="91425" rIns="91425" tIns="45700">
            <a:noAutofit/>
          </a:bodyPr>
          <a:lstStyle/>
          <a:p>
            <a:pPr indent="0" lvl="0" marL="0" marR="0" rtl="0" algn="ctr">
              <a:spcBef>
                <a:spcPts val="0"/>
              </a:spcBef>
              <a:buSzPct val="25000"/>
              <a:buNone/>
            </a:pPr>
            <a:r>
              <a:rPr lang="en-GB" sz="1400">
                <a:solidFill>
                  <a:schemeClr val="dk1"/>
                </a:solidFill>
                <a:latin typeface="Calibri"/>
                <a:ea typeface="Calibri"/>
                <a:cs typeface="Calibri"/>
                <a:sym typeface="Calibri"/>
              </a:rPr>
              <a:t>Skill being developed</a:t>
            </a:r>
          </a:p>
        </p:txBody>
      </p:sp>
      <p:sp>
        <p:nvSpPr>
          <p:cNvPr id="455" name="Shape 455"/>
          <p:cNvSpPr txBox="1"/>
          <p:nvPr/>
        </p:nvSpPr>
        <p:spPr>
          <a:xfrm>
            <a:off x="6710042" y="176238"/>
            <a:ext cx="1757749" cy="523219"/>
          </a:xfrm>
          <a:prstGeom prst="rect">
            <a:avLst/>
          </a:prstGeom>
          <a:noFill/>
          <a:ln>
            <a:noFill/>
          </a:ln>
        </p:spPr>
        <p:txBody>
          <a:bodyPr anchorCtr="0" anchor="t" bIns="45700" lIns="91425" rIns="91425" tIns="45700">
            <a:noAutofit/>
          </a:bodyPr>
          <a:lstStyle/>
          <a:p>
            <a:pPr indent="0" lvl="0" marL="0" marR="0" rtl="0" algn="ctr">
              <a:spcBef>
                <a:spcPts val="0"/>
              </a:spcBef>
              <a:buSzPct val="25000"/>
              <a:buNone/>
            </a:pPr>
            <a:r>
              <a:rPr lang="en-GB" sz="1400">
                <a:solidFill>
                  <a:schemeClr val="dk1"/>
                </a:solidFill>
                <a:latin typeface="Calibri"/>
                <a:ea typeface="Calibri"/>
                <a:cs typeface="Calibri"/>
                <a:sym typeface="Calibri"/>
              </a:rPr>
              <a:t>Modules/ learning activity/ resources</a:t>
            </a:r>
          </a:p>
        </p:txBody>
      </p:sp>
      <p:sp>
        <p:nvSpPr>
          <p:cNvPr id="456" name="Shape 456"/>
          <p:cNvSpPr/>
          <p:nvPr/>
        </p:nvSpPr>
        <p:spPr>
          <a:xfrm>
            <a:off x="5761816" y="699458"/>
            <a:ext cx="360040" cy="243125"/>
          </a:xfrm>
          <a:prstGeom prst="downArrow">
            <a:avLst>
              <a:gd fmla="val 50000" name="adj1"/>
              <a:gd fmla="val 50000" name="adj2"/>
            </a:avLst>
          </a:prstGeom>
          <a:solidFill>
            <a:srgbClr val="7F7F7F"/>
          </a:solidFill>
          <a:ln cap="flat" cmpd="sng" w="9525">
            <a:solidFill>
              <a:schemeClr val="dk1"/>
            </a:solidFill>
            <a:prstDash val="solid"/>
            <a:round/>
            <a:headEnd len="med" w="med" type="none"/>
            <a:tailEnd len="med" w="med" type="none"/>
          </a:ln>
        </p:spPr>
        <p:txBody>
          <a:bodyPr anchorCtr="0" anchor="ctr" bIns="45700" lIns="91425" rIns="91425" tIns="45700">
            <a:noAutofit/>
          </a:bodyPr>
          <a:lstStyle/>
          <a:p>
            <a:pPr indent="0" lvl="0" marL="0" marR="0" rtl="0" algn="ctr">
              <a:spcBef>
                <a:spcPts val="0"/>
              </a:spcBef>
              <a:buNone/>
            </a:pPr>
            <a:r>
              <a:t/>
            </a:r>
            <a:endParaRPr sz="1800">
              <a:solidFill>
                <a:schemeClr val="lt1"/>
              </a:solidFill>
              <a:latin typeface="Calibri"/>
              <a:ea typeface="Calibri"/>
              <a:cs typeface="Calibri"/>
              <a:sym typeface="Calibri"/>
            </a:endParaRPr>
          </a:p>
        </p:txBody>
      </p:sp>
      <p:sp>
        <p:nvSpPr>
          <p:cNvPr id="457" name="Shape 457"/>
          <p:cNvSpPr/>
          <p:nvPr/>
        </p:nvSpPr>
        <p:spPr>
          <a:xfrm>
            <a:off x="7408896" y="699458"/>
            <a:ext cx="360040" cy="243125"/>
          </a:xfrm>
          <a:prstGeom prst="downArrow">
            <a:avLst>
              <a:gd fmla="val 50000" name="adj1"/>
              <a:gd fmla="val 50000" name="adj2"/>
            </a:avLst>
          </a:prstGeom>
          <a:solidFill>
            <a:srgbClr val="7F7F7F"/>
          </a:solidFill>
          <a:ln cap="flat" cmpd="sng" w="9525">
            <a:solidFill>
              <a:schemeClr val="dk1"/>
            </a:solidFill>
            <a:prstDash val="solid"/>
            <a:round/>
            <a:headEnd len="med" w="med" type="none"/>
            <a:tailEnd len="med" w="med" type="none"/>
          </a:ln>
        </p:spPr>
        <p:txBody>
          <a:bodyPr anchorCtr="0" anchor="ctr" bIns="45700" lIns="91425" rIns="91425" tIns="45700">
            <a:noAutofit/>
          </a:bodyPr>
          <a:lstStyle/>
          <a:p>
            <a:pPr indent="0" lvl="0" marL="0" marR="0" rtl="0" algn="ctr">
              <a:spcBef>
                <a:spcPts val="0"/>
              </a:spcBef>
              <a:buNone/>
            </a:pPr>
            <a:r>
              <a:t/>
            </a:r>
            <a:endParaRPr sz="1800">
              <a:solidFill>
                <a:schemeClr val="lt1"/>
              </a:solidFill>
              <a:latin typeface="Calibri"/>
              <a:ea typeface="Calibri"/>
              <a:cs typeface="Calibri"/>
              <a:sym typeface="Calibri"/>
            </a:endParaRPr>
          </a:p>
        </p:txBody>
      </p:sp>
      <p:sp>
        <p:nvSpPr>
          <p:cNvPr id="458" name="Shape 458"/>
          <p:cNvSpPr txBox="1"/>
          <p:nvPr/>
        </p:nvSpPr>
        <p:spPr>
          <a:xfrm rot="-5400000">
            <a:off x="4075028" y="2055359"/>
            <a:ext cx="1081804" cy="369332"/>
          </a:xfrm>
          <a:prstGeom prst="rect">
            <a:avLst/>
          </a:prstGeom>
          <a:noFill/>
          <a:ln>
            <a:noFill/>
          </a:ln>
        </p:spPr>
        <p:txBody>
          <a:bodyPr anchorCtr="0" anchor="t" bIns="45700" lIns="91425" rIns="91425" tIns="45700">
            <a:noAutofit/>
          </a:bodyPr>
          <a:lstStyle/>
          <a:p>
            <a:pPr indent="0" lvl="0" marL="0" marR="0" rtl="0" algn="ctr">
              <a:spcBef>
                <a:spcPts val="0"/>
              </a:spcBef>
              <a:buSzPct val="25000"/>
              <a:buNone/>
            </a:pPr>
            <a:r>
              <a:rPr lang="en-GB" sz="1800">
                <a:solidFill>
                  <a:schemeClr val="dk1"/>
                </a:solidFill>
                <a:latin typeface="Calibri"/>
                <a:ea typeface="Calibri"/>
                <a:cs typeface="Calibri"/>
                <a:sym typeface="Calibri"/>
              </a:rPr>
              <a:t>Year1</a:t>
            </a:r>
          </a:p>
        </p:txBody>
      </p:sp>
      <p:sp>
        <p:nvSpPr>
          <p:cNvPr id="459" name="Shape 459"/>
          <p:cNvSpPr txBox="1"/>
          <p:nvPr/>
        </p:nvSpPr>
        <p:spPr>
          <a:xfrm rot="-5400000">
            <a:off x="4042762" y="3568369"/>
            <a:ext cx="1081804" cy="369332"/>
          </a:xfrm>
          <a:prstGeom prst="rect">
            <a:avLst/>
          </a:prstGeom>
          <a:noFill/>
          <a:ln>
            <a:noFill/>
          </a:ln>
        </p:spPr>
        <p:txBody>
          <a:bodyPr anchorCtr="0" anchor="t" bIns="45700" lIns="91425" rIns="91425" tIns="45700">
            <a:noAutofit/>
          </a:bodyPr>
          <a:lstStyle/>
          <a:p>
            <a:pPr indent="0" lvl="0" marL="0" marR="0" rtl="0" algn="ctr">
              <a:spcBef>
                <a:spcPts val="0"/>
              </a:spcBef>
              <a:buSzPct val="25000"/>
              <a:buNone/>
            </a:pPr>
            <a:r>
              <a:rPr lang="en-GB" sz="1800">
                <a:solidFill>
                  <a:schemeClr val="dk1"/>
                </a:solidFill>
                <a:latin typeface="Calibri"/>
                <a:ea typeface="Calibri"/>
                <a:cs typeface="Calibri"/>
                <a:sym typeface="Calibri"/>
              </a:rPr>
              <a:t>Year2</a:t>
            </a:r>
          </a:p>
        </p:txBody>
      </p:sp>
      <p:sp>
        <p:nvSpPr>
          <p:cNvPr id="460" name="Shape 460"/>
          <p:cNvSpPr txBox="1"/>
          <p:nvPr/>
        </p:nvSpPr>
        <p:spPr>
          <a:xfrm rot="-5400000">
            <a:off x="4042762" y="5189392"/>
            <a:ext cx="1081804" cy="369332"/>
          </a:xfrm>
          <a:prstGeom prst="rect">
            <a:avLst/>
          </a:prstGeom>
          <a:noFill/>
          <a:ln>
            <a:noFill/>
          </a:ln>
        </p:spPr>
        <p:txBody>
          <a:bodyPr anchorCtr="0" anchor="t" bIns="45700" lIns="91425" rIns="91425" tIns="45700">
            <a:noAutofit/>
          </a:bodyPr>
          <a:lstStyle/>
          <a:p>
            <a:pPr indent="0" lvl="0" marL="0" marR="0" rtl="0" algn="ctr">
              <a:spcBef>
                <a:spcPts val="0"/>
              </a:spcBef>
              <a:buSzPct val="25000"/>
              <a:buNone/>
            </a:pPr>
            <a:r>
              <a:rPr lang="en-GB" sz="1800">
                <a:solidFill>
                  <a:schemeClr val="dk1"/>
                </a:solidFill>
                <a:latin typeface="Calibri"/>
                <a:ea typeface="Calibri"/>
                <a:cs typeface="Calibri"/>
                <a:sym typeface="Calibri"/>
              </a:rPr>
              <a:t>Year3</a:t>
            </a:r>
          </a:p>
        </p:txBody>
      </p:sp>
      <p:sp>
        <p:nvSpPr>
          <p:cNvPr id="461" name="Shape 461"/>
          <p:cNvSpPr txBox="1"/>
          <p:nvPr/>
        </p:nvSpPr>
        <p:spPr>
          <a:xfrm>
            <a:off x="477452" y="248926"/>
            <a:ext cx="3096343" cy="2031325"/>
          </a:xfrm>
          <a:prstGeom prst="rect">
            <a:avLst/>
          </a:prstGeom>
          <a:noFill/>
          <a:ln>
            <a:noFill/>
          </a:ln>
        </p:spPr>
        <p:txBody>
          <a:bodyPr anchorCtr="0" anchor="t" bIns="45700" lIns="91425" rIns="91425" tIns="45700">
            <a:noAutofit/>
          </a:bodyPr>
          <a:lstStyle/>
          <a:p>
            <a:pPr indent="0" lvl="0" marL="0" marR="0" rtl="0" algn="l">
              <a:spcBef>
                <a:spcPts val="0"/>
              </a:spcBef>
              <a:buSzPct val="25000"/>
              <a:buNone/>
            </a:pPr>
            <a:r>
              <a:rPr b="1" lang="en-GB" sz="1400">
                <a:solidFill>
                  <a:schemeClr val="dk1"/>
                </a:solidFill>
                <a:latin typeface="Calibri"/>
                <a:ea typeface="Calibri"/>
                <a:cs typeface="Calibri"/>
                <a:sym typeface="Calibri"/>
              </a:rPr>
              <a:t>Programme learning outcome: </a:t>
            </a:r>
          </a:p>
          <a:p>
            <a:pPr indent="0" lvl="0" marL="0" marR="0" rtl="0" algn="l">
              <a:spcBef>
                <a:spcPts val="0"/>
              </a:spcBef>
              <a:buSzPct val="25000"/>
              <a:buNone/>
            </a:pPr>
            <a:r>
              <a:rPr lang="en-GB" sz="1400">
                <a:solidFill>
                  <a:schemeClr val="dk1"/>
                </a:solidFill>
                <a:latin typeface="Architects Daughter"/>
                <a:ea typeface="Architects Daughter"/>
                <a:cs typeface="Architects Daughter"/>
                <a:sym typeface="Architects Daughter"/>
              </a:rPr>
              <a:t>Plan, design and execute research as an individual or as part of a team to address environmental questions and problems  using critically-selected field, survey and laboratory methods at appropriate temporal and spatial scales </a:t>
            </a:r>
            <a:r>
              <a:rPr b="1" lang="en-GB" sz="1400">
                <a:solidFill>
                  <a:schemeClr val="dk1"/>
                </a:solidFill>
                <a:latin typeface="Architects Daughter"/>
                <a:ea typeface="Architects Daughter"/>
                <a:cs typeface="Architects Daughter"/>
                <a:sym typeface="Architects Daughter"/>
              </a:rPr>
              <a:t>[Creator of new knowledge]</a:t>
            </a:r>
          </a:p>
          <a:p>
            <a:pPr indent="0" lvl="0" marL="0" marR="0" rtl="0" algn="l">
              <a:spcBef>
                <a:spcPts val="0"/>
              </a:spcBef>
              <a:buSzPct val="25000"/>
              <a:buNone/>
            </a:pPr>
            <a:r>
              <a:rPr lang="en-GB" sz="1400">
                <a:solidFill>
                  <a:schemeClr val="dk1"/>
                </a:solidFill>
                <a:latin typeface="Calibri"/>
                <a:ea typeface="Calibri"/>
                <a:cs typeface="Calibri"/>
                <a:sym typeface="Calibri"/>
              </a:rPr>
              <a:t> </a:t>
            </a:r>
          </a:p>
        </p:txBody>
      </p:sp>
      <p:sp>
        <p:nvSpPr>
          <p:cNvPr id="462" name="Shape 462"/>
          <p:cNvSpPr txBox="1"/>
          <p:nvPr/>
        </p:nvSpPr>
        <p:spPr>
          <a:xfrm>
            <a:off x="498075" y="2265500"/>
            <a:ext cx="3096343" cy="307777"/>
          </a:xfrm>
          <a:prstGeom prst="rect">
            <a:avLst/>
          </a:prstGeom>
          <a:noFill/>
          <a:ln>
            <a:noFill/>
          </a:ln>
        </p:spPr>
        <p:txBody>
          <a:bodyPr anchorCtr="0" anchor="t" bIns="45700" lIns="91425" rIns="91425" tIns="45700">
            <a:noAutofit/>
          </a:bodyPr>
          <a:lstStyle/>
          <a:p>
            <a:pPr indent="0" lvl="0" marL="0" marR="0" rtl="0" algn="l">
              <a:spcBef>
                <a:spcPts val="0"/>
              </a:spcBef>
              <a:buSzPct val="25000"/>
              <a:buNone/>
            </a:pPr>
            <a:r>
              <a:rPr b="1" lang="en-GB" sz="1400">
                <a:solidFill>
                  <a:schemeClr val="dk1"/>
                </a:solidFill>
                <a:latin typeface="Calibri"/>
                <a:ea typeface="Calibri"/>
                <a:cs typeface="Calibri"/>
                <a:sym typeface="Calibri"/>
              </a:rPr>
              <a:t>Model of learning:</a:t>
            </a:r>
          </a:p>
        </p:txBody>
      </p:sp>
      <p:sp>
        <p:nvSpPr>
          <p:cNvPr id="463" name="Shape 463"/>
          <p:cNvSpPr txBox="1"/>
          <p:nvPr/>
        </p:nvSpPr>
        <p:spPr>
          <a:xfrm>
            <a:off x="546670" y="4078001"/>
            <a:ext cx="3290634" cy="2308323"/>
          </a:xfrm>
          <a:prstGeom prst="rect">
            <a:avLst/>
          </a:prstGeom>
          <a:noFill/>
          <a:ln>
            <a:noFill/>
          </a:ln>
        </p:spPr>
        <p:txBody>
          <a:bodyPr anchorCtr="0" anchor="t" bIns="45700" lIns="91425" rIns="91425" tIns="45700">
            <a:noAutofit/>
          </a:bodyPr>
          <a:lstStyle/>
          <a:p>
            <a:pPr indent="0" lvl="0" marL="0" marR="0" rtl="0" algn="l">
              <a:spcBef>
                <a:spcPts val="0"/>
              </a:spcBef>
              <a:buSzPct val="25000"/>
              <a:buNone/>
            </a:pPr>
            <a:r>
              <a:rPr b="1" lang="en-GB" sz="1400">
                <a:solidFill>
                  <a:schemeClr val="dk1"/>
                </a:solidFill>
                <a:latin typeface="Calibri"/>
                <a:ea typeface="Calibri"/>
                <a:cs typeface="Calibri"/>
                <a:sym typeface="Calibri"/>
              </a:rPr>
              <a:t>Explanation:</a:t>
            </a:r>
          </a:p>
          <a:p>
            <a:pPr indent="0" lvl="0" marL="0" marR="0" rtl="0" algn="l">
              <a:spcBef>
                <a:spcPts val="0"/>
              </a:spcBef>
              <a:buNone/>
            </a:pPr>
            <a:r>
              <a:t/>
            </a:r>
            <a:endParaRPr b="1" sz="400">
              <a:solidFill>
                <a:schemeClr val="dk1"/>
              </a:solidFill>
              <a:latin typeface="Calibri"/>
              <a:ea typeface="Calibri"/>
              <a:cs typeface="Calibri"/>
              <a:sym typeface="Calibri"/>
            </a:endParaRPr>
          </a:p>
          <a:p>
            <a:pPr indent="-285750" lvl="0" marL="285750" marR="0" rtl="0" algn="l">
              <a:spcBef>
                <a:spcPts val="0"/>
              </a:spcBef>
              <a:buClr>
                <a:schemeClr val="dk1"/>
              </a:buClr>
              <a:buSzPct val="100000"/>
              <a:buFont typeface="Arial"/>
              <a:buChar char="•"/>
            </a:pPr>
            <a:r>
              <a:rPr lang="en-GB" sz="1400">
                <a:solidFill>
                  <a:schemeClr val="dk1"/>
                </a:solidFill>
                <a:latin typeface="Architects Daughter"/>
                <a:ea typeface="Architects Daughter"/>
                <a:cs typeface="Architects Daughter"/>
                <a:sym typeface="Architects Daughter"/>
              </a:rPr>
              <a:t>Students become familiar with undertaking lecturer-defined research in year 1. Research design is a black box initially. </a:t>
            </a:r>
          </a:p>
          <a:p>
            <a:pPr indent="-285750" lvl="0" marL="285750" marR="0" rtl="0" algn="l">
              <a:spcBef>
                <a:spcPts val="0"/>
              </a:spcBef>
              <a:buClr>
                <a:schemeClr val="dk1"/>
              </a:buClr>
              <a:buFont typeface="Arial"/>
              <a:buNone/>
            </a:pPr>
            <a:r>
              <a:t/>
            </a:r>
            <a:endParaRPr sz="1400">
              <a:solidFill>
                <a:schemeClr val="dk1"/>
              </a:solidFill>
              <a:latin typeface="Architects Daughter"/>
              <a:ea typeface="Architects Daughter"/>
              <a:cs typeface="Architects Daughter"/>
              <a:sym typeface="Architects Daughter"/>
            </a:endParaRPr>
          </a:p>
          <a:p>
            <a:pPr indent="-285750" lvl="0" marL="285750" marR="0" rtl="0" algn="l">
              <a:spcBef>
                <a:spcPts val="0"/>
              </a:spcBef>
              <a:buClr>
                <a:schemeClr val="dk1"/>
              </a:buClr>
              <a:buSzPct val="100000"/>
              <a:buFont typeface="Arial"/>
              <a:buChar char="•"/>
            </a:pPr>
            <a:r>
              <a:rPr lang="en-GB" sz="1400">
                <a:solidFill>
                  <a:schemeClr val="dk1"/>
                </a:solidFill>
                <a:latin typeface="Architects Daughter"/>
                <a:ea typeface="Architects Daughter"/>
                <a:cs typeface="Architects Daughter"/>
                <a:sym typeface="Architects Daughter"/>
              </a:rPr>
              <a:t>The box is unpacked as the students go through the years of study starting at the end of year 1. First as groups and then as individuals.</a:t>
            </a:r>
          </a:p>
        </p:txBody>
      </p:sp>
      <p:sp>
        <p:nvSpPr>
          <p:cNvPr id="464" name="Shape 464"/>
          <p:cNvSpPr/>
          <p:nvPr/>
        </p:nvSpPr>
        <p:spPr>
          <a:xfrm>
            <a:off x="4788023" y="1052736"/>
            <a:ext cx="4104456" cy="5400599"/>
          </a:xfrm>
          <a:prstGeom prst="roundRect">
            <a:avLst>
              <a:gd fmla="val 16667" name="adj"/>
            </a:avLst>
          </a:prstGeom>
          <a:noFill/>
          <a:ln cap="flat" cmpd="sng" w="25400">
            <a:solidFill>
              <a:schemeClr val="dk1"/>
            </a:solidFill>
            <a:prstDash val="solid"/>
            <a:round/>
            <a:headEnd len="med" w="med" type="none"/>
            <a:tailEnd len="med" w="med" type="none"/>
          </a:ln>
        </p:spPr>
        <p:txBody>
          <a:bodyPr anchorCtr="0" anchor="ctr" bIns="45700" lIns="91425" rIns="91425" tIns="45700">
            <a:noAutofit/>
          </a:bodyPr>
          <a:lstStyle/>
          <a:p>
            <a:pPr indent="0" lvl="0" marL="0" marR="0" rtl="0" algn="ctr">
              <a:spcBef>
                <a:spcPts val="0"/>
              </a:spcBef>
              <a:buNone/>
            </a:pPr>
            <a:r>
              <a:t/>
            </a:r>
            <a:endParaRPr sz="1800">
              <a:solidFill>
                <a:schemeClr val="lt1"/>
              </a:solidFill>
              <a:latin typeface="Calibri"/>
              <a:ea typeface="Calibri"/>
              <a:cs typeface="Calibri"/>
              <a:sym typeface="Calibri"/>
            </a:endParaRPr>
          </a:p>
        </p:txBody>
      </p:sp>
      <p:sp>
        <p:nvSpPr>
          <p:cNvPr id="465" name="Shape 465"/>
          <p:cNvSpPr/>
          <p:nvPr/>
        </p:nvSpPr>
        <p:spPr>
          <a:xfrm>
            <a:off x="1476236" y="2730164"/>
            <a:ext cx="144016" cy="144016"/>
          </a:xfrm>
          <a:prstGeom prst="ellipse">
            <a:avLst/>
          </a:prstGeom>
          <a:solidFill>
            <a:srgbClr val="BFBFBF"/>
          </a:solidFill>
          <a:ln cap="flat" cmpd="sng" w="25400">
            <a:solidFill>
              <a:schemeClr val="dk1"/>
            </a:solidFill>
            <a:prstDash val="solid"/>
            <a:round/>
            <a:headEnd len="med" w="med" type="none"/>
            <a:tailEnd len="med" w="med" type="none"/>
          </a:ln>
        </p:spPr>
        <p:txBody>
          <a:bodyPr anchorCtr="0" anchor="ctr" bIns="45700" lIns="91425" rIns="91425" tIns="45700">
            <a:noAutofit/>
          </a:bodyPr>
          <a:lstStyle/>
          <a:p>
            <a:pPr indent="0" lvl="0" marL="0" marR="0" rtl="0" algn="ctr">
              <a:spcBef>
                <a:spcPts val="0"/>
              </a:spcBef>
              <a:buNone/>
            </a:pPr>
            <a:r>
              <a:t/>
            </a:r>
            <a:endParaRPr sz="1800">
              <a:solidFill>
                <a:schemeClr val="lt1"/>
              </a:solidFill>
              <a:latin typeface="Calibri"/>
              <a:ea typeface="Calibri"/>
              <a:cs typeface="Calibri"/>
              <a:sym typeface="Calibri"/>
            </a:endParaRPr>
          </a:p>
        </p:txBody>
      </p:sp>
      <p:sp>
        <p:nvSpPr>
          <p:cNvPr id="466" name="Shape 466"/>
          <p:cNvSpPr/>
          <p:nvPr/>
        </p:nvSpPr>
        <p:spPr>
          <a:xfrm>
            <a:off x="1605400" y="2995452"/>
            <a:ext cx="144016" cy="144016"/>
          </a:xfrm>
          <a:prstGeom prst="ellipse">
            <a:avLst/>
          </a:prstGeom>
          <a:solidFill>
            <a:srgbClr val="BFBFBF"/>
          </a:solidFill>
          <a:ln cap="flat" cmpd="sng" w="25400">
            <a:solidFill>
              <a:schemeClr val="dk1"/>
            </a:solidFill>
            <a:prstDash val="solid"/>
            <a:round/>
            <a:headEnd len="med" w="med" type="none"/>
            <a:tailEnd len="med" w="med" type="none"/>
          </a:ln>
        </p:spPr>
        <p:txBody>
          <a:bodyPr anchorCtr="0" anchor="ctr" bIns="45700" lIns="91425" rIns="91425" tIns="45700">
            <a:noAutofit/>
          </a:bodyPr>
          <a:lstStyle/>
          <a:p>
            <a:pPr indent="0" lvl="0" marL="0" marR="0" rtl="0" algn="ctr">
              <a:spcBef>
                <a:spcPts val="0"/>
              </a:spcBef>
              <a:buNone/>
            </a:pPr>
            <a:r>
              <a:t/>
            </a:r>
            <a:endParaRPr sz="1800">
              <a:solidFill>
                <a:schemeClr val="lt1"/>
              </a:solidFill>
              <a:latin typeface="Calibri"/>
              <a:ea typeface="Calibri"/>
              <a:cs typeface="Calibri"/>
              <a:sym typeface="Calibri"/>
            </a:endParaRPr>
          </a:p>
        </p:txBody>
      </p:sp>
      <p:sp>
        <p:nvSpPr>
          <p:cNvPr id="467" name="Shape 467"/>
          <p:cNvSpPr/>
          <p:nvPr/>
        </p:nvSpPr>
        <p:spPr>
          <a:xfrm>
            <a:off x="1476830" y="3258914"/>
            <a:ext cx="144016" cy="144016"/>
          </a:xfrm>
          <a:prstGeom prst="ellipse">
            <a:avLst/>
          </a:prstGeom>
          <a:solidFill>
            <a:srgbClr val="BFBFBF"/>
          </a:solidFill>
          <a:ln cap="flat" cmpd="sng" w="25400">
            <a:solidFill>
              <a:schemeClr val="dk1"/>
            </a:solidFill>
            <a:prstDash val="solid"/>
            <a:round/>
            <a:headEnd len="med" w="med" type="none"/>
            <a:tailEnd len="med" w="med" type="none"/>
          </a:ln>
        </p:spPr>
        <p:txBody>
          <a:bodyPr anchorCtr="0" anchor="ctr" bIns="45700" lIns="91425" rIns="91425" tIns="45700">
            <a:noAutofit/>
          </a:bodyPr>
          <a:lstStyle/>
          <a:p>
            <a:pPr indent="0" lvl="0" marL="0" marR="0" rtl="0" algn="ctr">
              <a:spcBef>
                <a:spcPts val="0"/>
              </a:spcBef>
              <a:buNone/>
            </a:pPr>
            <a:r>
              <a:t/>
            </a:r>
            <a:endParaRPr sz="1800">
              <a:solidFill>
                <a:schemeClr val="lt1"/>
              </a:solidFill>
              <a:latin typeface="Calibri"/>
              <a:ea typeface="Calibri"/>
              <a:cs typeface="Calibri"/>
              <a:sym typeface="Calibri"/>
            </a:endParaRPr>
          </a:p>
        </p:txBody>
      </p:sp>
      <p:sp>
        <p:nvSpPr>
          <p:cNvPr id="468" name="Shape 468"/>
          <p:cNvSpPr txBox="1"/>
          <p:nvPr/>
        </p:nvSpPr>
        <p:spPr>
          <a:xfrm>
            <a:off x="1101345" y="3402930"/>
            <a:ext cx="1008112" cy="246220"/>
          </a:xfrm>
          <a:prstGeom prst="rect">
            <a:avLst/>
          </a:prstGeom>
          <a:noFill/>
          <a:ln>
            <a:noFill/>
          </a:ln>
        </p:spPr>
        <p:txBody>
          <a:bodyPr anchorCtr="0" anchor="t" bIns="45700" lIns="91425" rIns="91425" tIns="45700">
            <a:noAutofit/>
          </a:bodyPr>
          <a:lstStyle/>
          <a:p>
            <a:pPr indent="0" lvl="0" marL="0" marR="0" rtl="0" algn="l">
              <a:spcBef>
                <a:spcPts val="0"/>
              </a:spcBef>
              <a:buSzPct val="25000"/>
              <a:buNone/>
            </a:pPr>
            <a:r>
              <a:rPr lang="en-GB" sz="1000">
                <a:solidFill>
                  <a:schemeClr val="dk1"/>
                </a:solidFill>
                <a:latin typeface="Calibri"/>
                <a:ea typeface="Calibri"/>
                <a:cs typeface="Calibri"/>
                <a:sym typeface="Calibri"/>
              </a:rPr>
              <a:t>Stepping stone</a:t>
            </a:r>
          </a:p>
        </p:txBody>
      </p:sp>
      <p:grpSp>
        <p:nvGrpSpPr>
          <p:cNvPr id="469" name="Shape 469"/>
          <p:cNvGrpSpPr/>
          <p:nvPr/>
        </p:nvGrpSpPr>
        <p:grpSpPr>
          <a:xfrm>
            <a:off x="1992509" y="2593632"/>
            <a:ext cx="1465562" cy="1061037"/>
            <a:chOff x="2367288" y="2585114"/>
            <a:chExt cx="1465562" cy="1061037"/>
          </a:xfrm>
        </p:grpSpPr>
        <p:sp>
          <p:nvSpPr>
            <p:cNvPr id="470" name="Shape 470"/>
            <p:cNvSpPr/>
            <p:nvPr/>
          </p:nvSpPr>
          <p:spPr>
            <a:xfrm>
              <a:off x="2627783" y="2727166"/>
              <a:ext cx="144016" cy="144016"/>
            </a:xfrm>
            <a:prstGeom prst="rect">
              <a:avLst/>
            </a:prstGeom>
            <a:solidFill>
              <a:srgbClr val="F2F2F2"/>
            </a:solidFill>
            <a:ln cap="flat" cmpd="sng" w="9525">
              <a:solidFill>
                <a:schemeClr val="dk1"/>
              </a:solidFill>
              <a:prstDash val="solid"/>
              <a:round/>
              <a:headEnd len="med" w="med" type="none"/>
              <a:tailEnd len="med" w="med" type="none"/>
            </a:ln>
          </p:spPr>
          <p:txBody>
            <a:bodyPr anchorCtr="0" anchor="ctr" bIns="45700" lIns="91425" rIns="91425" tIns="45700">
              <a:noAutofit/>
            </a:bodyPr>
            <a:lstStyle/>
            <a:p>
              <a:pPr indent="0" lvl="0" marL="0" marR="0" rtl="0" algn="ctr">
                <a:spcBef>
                  <a:spcPts val="0"/>
                </a:spcBef>
                <a:buNone/>
              </a:pPr>
              <a:r>
                <a:t/>
              </a:r>
              <a:endParaRPr sz="1800">
                <a:solidFill>
                  <a:schemeClr val="lt1"/>
                </a:solidFill>
                <a:latin typeface="Calibri"/>
                <a:ea typeface="Calibri"/>
                <a:cs typeface="Calibri"/>
                <a:sym typeface="Calibri"/>
              </a:endParaRPr>
            </a:p>
          </p:txBody>
        </p:sp>
        <p:sp>
          <p:nvSpPr>
            <p:cNvPr id="471" name="Shape 471"/>
            <p:cNvSpPr/>
            <p:nvPr/>
          </p:nvSpPr>
          <p:spPr>
            <a:xfrm>
              <a:off x="2627783" y="2879566"/>
              <a:ext cx="144016" cy="144016"/>
            </a:xfrm>
            <a:prstGeom prst="rect">
              <a:avLst/>
            </a:prstGeom>
            <a:solidFill>
              <a:srgbClr val="A5A5A5"/>
            </a:solidFill>
            <a:ln cap="flat" cmpd="sng" w="9525">
              <a:solidFill>
                <a:schemeClr val="dk1"/>
              </a:solidFill>
              <a:prstDash val="solid"/>
              <a:round/>
              <a:headEnd len="med" w="med" type="none"/>
              <a:tailEnd len="med" w="med" type="none"/>
            </a:ln>
          </p:spPr>
          <p:txBody>
            <a:bodyPr anchorCtr="0" anchor="ctr" bIns="45700" lIns="91425" rIns="91425" tIns="45700">
              <a:noAutofit/>
            </a:bodyPr>
            <a:lstStyle/>
            <a:p>
              <a:pPr indent="0" lvl="0" marL="0" marR="0" rtl="0" algn="ctr">
                <a:spcBef>
                  <a:spcPts val="0"/>
                </a:spcBef>
                <a:buNone/>
              </a:pPr>
              <a:r>
                <a:t/>
              </a:r>
              <a:endParaRPr sz="1800">
                <a:solidFill>
                  <a:schemeClr val="lt1"/>
                </a:solidFill>
                <a:latin typeface="Calibri"/>
                <a:ea typeface="Calibri"/>
                <a:cs typeface="Calibri"/>
                <a:sym typeface="Calibri"/>
              </a:endParaRPr>
            </a:p>
          </p:txBody>
        </p:sp>
        <p:sp>
          <p:nvSpPr>
            <p:cNvPr id="472" name="Shape 472"/>
            <p:cNvSpPr/>
            <p:nvPr/>
          </p:nvSpPr>
          <p:spPr>
            <a:xfrm>
              <a:off x="2627783" y="3023582"/>
              <a:ext cx="144016" cy="144016"/>
            </a:xfrm>
            <a:prstGeom prst="rect">
              <a:avLst/>
            </a:prstGeom>
            <a:solidFill>
              <a:srgbClr val="7F7F7F"/>
            </a:solidFill>
            <a:ln cap="flat" cmpd="sng" w="9525">
              <a:solidFill>
                <a:schemeClr val="dk1"/>
              </a:solidFill>
              <a:prstDash val="solid"/>
              <a:round/>
              <a:headEnd len="med" w="med" type="none"/>
              <a:tailEnd len="med" w="med" type="none"/>
            </a:ln>
          </p:spPr>
          <p:txBody>
            <a:bodyPr anchorCtr="0" anchor="ctr" bIns="45700" lIns="91425" rIns="91425" tIns="45700">
              <a:noAutofit/>
            </a:bodyPr>
            <a:lstStyle/>
            <a:p>
              <a:pPr indent="0" lvl="0" marL="0" marR="0" rtl="0" algn="ctr">
                <a:spcBef>
                  <a:spcPts val="0"/>
                </a:spcBef>
                <a:buNone/>
              </a:pPr>
              <a:r>
                <a:t/>
              </a:r>
              <a:endParaRPr sz="1800">
                <a:solidFill>
                  <a:schemeClr val="lt1"/>
                </a:solidFill>
                <a:latin typeface="Calibri"/>
                <a:ea typeface="Calibri"/>
                <a:cs typeface="Calibri"/>
                <a:sym typeface="Calibri"/>
              </a:endParaRPr>
            </a:p>
          </p:txBody>
        </p:sp>
        <p:sp>
          <p:nvSpPr>
            <p:cNvPr id="473" name="Shape 473"/>
            <p:cNvSpPr/>
            <p:nvPr/>
          </p:nvSpPr>
          <p:spPr>
            <a:xfrm>
              <a:off x="2627783" y="3167598"/>
              <a:ext cx="144016" cy="144016"/>
            </a:xfrm>
            <a:prstGeom prst="rect">
              <a:avLst/>
            </a:prstGeom>
            <a:solidFill>
              <a:schemeClr val="dk1"/>
            </a:solidFill>
            <a:ln cap="flat" cmpd="sng" w="9525">
              <a:solidFill>
                <a:schemeClr val="dk1"/>
              </a:solidFill>
              <a:prstDash val="solid"/>
              <a:round/>
              <a:headEnd len="med" w="med" type="none"/>
              <a:tailEnd len="med" w="med" type="none"/>
            </a:ln>
          </p:spPr>
          <p:txBody>
            <a:bodyPr anchorCtr="0" anchor="ctr" bIns="45700" lIns="91425" rIns="91425" tIns="45700">
              <a:noAutofit/>
            </a:bodyPr>
            <a:lstStyle/>
            <a:p>
              <a:pPr indent="0" lvl="0" marL="0" marR="0" rtl="0" algn="ctr">
                <a:spcBef>
                  <a:spcPts val="0"/>
                </a:spcBef>
                <a:buNone/>
              </a:pPr>
              <a:r>
                <a:t/>
              </a:r>
              <a:endParaRPr sz="1800">
                <a:solidFill>
                  <a:schemeClr val="lt1"/>
                </a:solidFill>
                <a:latin typeface="Calibri"/>
                <a:ea typeface="Calibri"/>
                <a:cs typeface="Calibri"/>
                <a:sym typeface="Calibri"/>
              </a:endParaRPr>
            </a:p>
          </p:txBody>
        </p:sp>
        <p:sp>
          <p:nvSpPr>
            <p:cNvPr id="474" name="Shape 474"/>
            <p:cNvSpPr txBox="1"/>
            <p:nvPr/>
          </p:nvSpPr>
          <p:spPr>
            <a:xfrm>
              <a:off x="2367288" y="3399930"/>
              <a:ext cx="665007" cy="246220"/>
            </a:xfrm>
            <a:prstGeom prst="rect">
              <a:avLst/>
            </a:prstGeom>
            <a:noFill/>
            <a:ln>
              <a:noFill/>
            </a:ln>
          </p:spPr>
          <p:txBody>
            <a:bodyPr anchorCtr="0" anchor="t" bIns="45700" lIns="91425" rIns="91425" tIns="45700">
              <a:noAutofit/>
            </a:bodyPr>
            <a:lstStyle/>
            <a:p>
              <a:pPr indent="0" lvl="0" marL="0" marR="0" rtl="0" algn="l">
                <a:spcBef>
                  <a:spcPts val="0"/>
                </a:spcBef>
                <a:buSzPct val="25000"/>
                <a:buNone/>
              </a:pPr>
              <a:r>
                <a:rPr lang="en-GB" sz="1000">
                  <a:solidFill>
                    <a:schemeClr val="dk1"/>
                  </a:solidFill>
                  <a:latin typeface="Calibri"/>
                  <a:ea typeface="Calibri"/>
                  <a:cs typeface="Calibri"/>
                  <a:sym typeface="Calibri"/>
                </a:rPr>
                <a:t>Blocking</a:t>
              </a:r>
            </a:p>
          </p:txBody>
        </p:sp>
        <p:sp>
          <p:nvSpPr>
            <p:cNvPr id="475" name="Shape 475"/>
            <p:cNvSpPr/>
            <p:nvPr/>
          </p:nvSpPr>
          <p:spPr>
            <a:xfrm>
              <a:off x="3203848" y="2735550"/>
              <a:ext cx="144016" cy="144016"/>
            </a:xfrm>
            <a:prstGeom prst="rect">
              <a:avLst/>
            </a:prstGeom>
            <a:solidFill>
              <a:srgbClr val="F2F2F2"/>
            </a:solidFill>
            <a:ln cap="flat" cmpd="sng" w="9525">
              <a:solidFill>
                <a:schemeClr val="dk1"/>
              </a:solidFill>
              <a:prstDash val="solid"/>
              <a:round/>
              <a:headEnd len="med" w="med" type="none"/>
              <a:tailEnd len="med" w="med" type="none"/>
            </a:ln>
          </p:spPr>
          <p:txBody>
            <a:bodyPr anchorCtr="0" anchor="ctr" bIns="45700" lIns="91425" rIns="91425" tIns="45700">
              <a:noAutofit/>
            </a:bodyPr>
            <a:lstStyle/>
            <a:p>
              <a:pPr indent="0" lvl="0" marL="0" marR="0" rtl="0" algn="ctr">
                <a:spcBef>
                  <a:spcPts val="0"/>
                </a:spcBef>
                <a:buNone/>
              </a:pPr>
              <a:r>
                <a:t/>
              </a:r>
              <a:endParaRPr sz="1800">
                <a:solidFill>
                  <a:schemeClr val="lt1"/>
                </a:solidFill>
                <a:latin typeface="Calibri"/>
                <a:ea typeface="Calibri"/>
                <a:cs typeface="Calibri"/>
                <a:sym typeface="Calibri"/>
              </a:endParaRPr>
            </a:p>
          </p:txBody>
        </p:sp>
        <p:sp>
          <p:nvSpPr>
            <p:cNvPr id="476" name="Shape 476"/>
            <p:cNvSpPr/>
            <p:nvPr/>
          </p:nvSpPr>
          <p:spPr>
            <a:xfrm>
              <a:off x="3203848" y="2887950"/>
              <a:ext cx="144016" cy="144016"/>
            </a:xfrm>
            <a:prstGeom prst="rect">
              <a:avLst/>
            </a:prstGeom>
            <a:solidFill>
              <a:srgbClr val="A5A5A5"/>
            </a:solidFill>
            <a:ln cap="flat" cmpd="sng" w="9525">
              <a:solidFill>
                <a:schemeClr val="dk1"/>
              </a:solidFill>
              <a:prstDash val="solid"/>
              <a:round/>
              <a:headEnd len="med" w="med" type="none"/>
              <a:tailEnd len="med" w="med" type="none"/>
            </a:ln>
          </p:spPr>
          <p:txBody>
            <a:bodyPr anchorCtr="0" anchor="ctr" bIns="45700" lIns="91425" rIns="91425" tIns="45700">
              <a:noAutofit/>
            </a:bodyPr>
            <a:lstStyle/>
            <a:p>
              <a:pPr indent="0" lvl="0" marL="0" marR="0" rtl="0" algn="ctr">
                <a:spcBef>
                  <a:spcPts val="0"/>
                </a:spcBef>
                <a:buNone/>
              </a:pPr>
              <a:r>
                <a:t/>
              </a:r>
              <a:endParaRPr sz="1800">
                <a:solidFill>
                  <a:schemeClr val="lt1"/>
                </a:solidFill>
                <a:latin typeface="Calibri"/>
                <a:ea typeface="Calibri"/>
                <a:cs typeface="Calibri"/>
                <a:sym typeface="Calibri"/>
              </a:endParaRPr>
            </a:p>
          </p:txBody>
        </p:sp>
        <p:sp>
          <p:nvSpPr>
            <p:cNvPr id="477" name="Shape 477"/>
            <p:cNvSpPr/>
            <p:nvPr/>
          </p:nvSpPr>
          <p:spPr>
            <a:xfrm>
              <a:off x="3203848" y="3183908"/>
              <a:ext cx="144016" cy="144016"/>
            </a:xfrm>
            <a:prstGeom prst="rect">
              <a:avLst/>
            </a:prstGeom>
            <a:solidFill>
              <a:schemeClr val="lt1"/>
            </a:solidFill>
            <a:ln cap="flat" cmpd="sng" w="9525">
              <a:solidFill>
                <a:schemeClr val="dk1"/>
              </a:solidFill>
              <a:prstDash val="solid"/>
              <a:round/>
              <a:headEnd len="med" w="med" type="none"/>
              <a:tailEnd len="med" w="med" type="none"/>
            </a:ln>
          </p:spPr>
          <p:txBody>
            <a:bodyPr anchorCtr="0" anchor="ctr" bIns="45700" lIns="91425" rIns="91425" tIns="45700">
              <a:noAutofit/>
            </a:bodyPr>
            <a:lstStyle/>
            <a:p>
              <a:pPr indent="0" lvl="0" marL="0" marR="0" rtl="0" algn="ctr">
                <a:spcBef>
                  <a:spcPts val="0"/>
                </a:spcBef>
                <a:buNone/>
              </a:pPr>
              <a:r>
                <a:t/>
              </a:r>
              <a:endParaRPr sz="1800">
                <a:solidFill>
                  <a:schemeClr val="lt1"/>
                </a:solidFill>
                <a:latin typeface="Calibri"/>
                <a:ea typeface="Calibri"/>
                <a:cs typeface="Calibri"/>
                <a:sym typeface="Calibri"/>
              </a:endParaRPr>
            </a:p>
          </p:txBody>
        </p:sp>
        <p:sp>
          <p:nvSpPr>
            <p:cNvPr id="478" name="Shape 478"/>
            <p:cNvSpPr/>
            <p:nvPr/>
          </p:nvSpPr>
          <p:spPr>
            <a:xfrm>
              <a:off x="3203847" y="3031966"/>
              <a:ext cx="144016" cy="144016"/>
            </a:xfrm>
            <a:prstGeom prst="rect">
              <a:avLst/>
            </a:prstGeom>
            <a:solidFill>
              <a:schemeClr val="dk1"/>
            </a:solidFill>
            <a:ln cap="flat" cmpd="sng" w="9525">
              <a:solidFill>
                <a:schemeClr val="dk1"/>
              </a:solidFill>
              <a:prstDash val="solid"/>
              <a:round/>
              <a:headEnd len="med" w="med" type="none"/>
              <a:tailEnd len="med" w="med" type="none"/>
            </a:ln>
          </p:spPr>
          <p:txBody>
            <a:bodyPr anchorCtr="0" anchor="ctr" bIns="45700" lIns="91425" rIns="91425" tIns="45700">
              <a:noAutofit/>
            </a:bodyPr>
            <a:lstStyle/>
            <a:p>
              <a:pPr indent="0" lvl="0" marL="0" marR="0" rtl="0" algn="ctr">
                <a:spcBef>
                  <a:spcPts val="0"/>
                </a:spcBef>
                <a:buNone/>
              </a:pPr>
              <a:r>
                <a:t/>
              </a:r>
              <a:endParaRPr sz="1800">
                <a:solidFill>
                  <a:schemeClr val="lt1"/>
                </a:solidFill>
                <a:latin typeface="Calibri"/>
                <a:ea typeface="Calibri"/>
                <a:cs typeface="Calibri"/>
                <a:sym typeface="Calibri"/>
              </a:endParaRPr>
            </a:p>
          </p:txBody>
        </p:sp>
        <p:sp>
          <p:nvSpPr>
            <p:cNvPr id="479" name="Shape 479"/>
            <p:cNvSpPr/>
            <p:nvPr/>
          </p:nvSpPr>
          <p:spPr>
            <a:xfrm>
              <a:off x="3203848" y="2585114"/>
              <a:ext cx="144016" cy="144016"/>
            </a:xfrm>
            <a:prstGeom prst="rect">
              <a:avLst/>
            </a:prstGeom>
            <a:solidFill>
              <a:schemeClr val="dk1"/>
            </a:solidFill>
            <a:ln cap="flat" cmpd="sng" w="9525">
              <a:solidFill>
                <a:schemeClr val="dk1"/>
              </a:solidFill>
              <a:prstDash val="solid"/>
              <a:round/>
              <a:headEnd len="med" w="med" type="none"/>
              <a:tailEnd len="med" w="med" type="none"/>
            </a:ln>
          </p:spPr>
          <p:txBody>
            <a:bodyPr anchorCtr="0" anchor="ctr" bIns="45700" lIns="91425" rIns="91425" tIns="45700">
              <a:noAutofit/>
            </a:bodyPr>
            <a:lstStyle/>
            <a:p>
              <a:pPr indent="0" lvl="0" marL="0" marR="0" rtl="0" algn="ctr">
                <a:spcBef>
                  <a:spcPts val="0"/>
                </a:spcBef>
                <a:buNone/>
              </a:pPr>
              <a:r>
                <a:t/>
              </a:r>
              <a:endParaRPr sz="1800">
                <a:solidFill>
                  <a:schemeClr val="lt1"/>
                </a:solidFill>
                <a:latin typeface="Calibri"/>
                <a:ea typeface="Calibri"/>
                <a:cs typeface="Calibri"/>
                <a:sym typeface="Calibri"/>
              </a:endParaRPr>
            </a:p>
          </p:txBody>
        </p:sp>
        <p:sp>
          <p:nvSpPr>
            <p:cNvPr id="480" name="Shape 480"/>
            <p:cNvSpPr txBox="1"/>
            <p:nvPr/>
          </p:nvSpPr>
          <p:spPr>
            <a:xfrm>
              <a:off x="2943351" y="3399928"/>
              <a:ext cx="889499" cy="246220"/>
            </a:xfrm>
            <a:prstGeom prst="rect">
              <a:avLst/>
            </a:prstGeom>
            <a:noFill/>
            <a:ln>
              <a:noFill/>
            </a:ln>
          </p:spPr>
          <p:txBody>
            <a:bodyPr anchorCtr="0" anchor="t" bIns="45700" lIns="91425" rIns="91425" tIns="45700">
              <a:noAutofit/>
            </a:bodyPr>
            <a:lstStyle/>
            <a:p>
              <a:pPr indent="0" lvl="0" marL="0" marR="0" rtl="0" algn="l">
                <a:spcBef>
                  <a:spcPts val="0"/>
                </a:spcBef>
                <a:buSzPct val="25000"/>
                <a:buNone/>
              </a:pPr>
              <a:r>
                <a:rPr lang="en-GB" sz="1000">
                  <a:solidFill>
                    <a:schemeClr val="dk1"/>
                  </a:solidFill>
                  <a:latin typeface="Calibri"/>
                  <a:ea typeface="Calibri"/>
                  <a:cs typeface="Calibri"/>
                  <a:sym typeface="Calibri"/>
                </a:rPr>
                <a:t>Interleaving</a:t>
              </a:r>
            </a:p>
          </p:txBody>
        </p:sp>
      </p:grpSp>
      <p:sp>
        <p:nvSpPr>
          <p:cNvPr id="481" name="Shape 481"/>
          <p:cNvSpPr/>
          <p:nvPr/>
        </p:nvSpPr>
        <p:spPr>
          <a:xfrm>
            <a:off x="620427" y="2792393"/>
            <a:ext cx="443708" cy="606390"/>
          </a:xfrm>
          <a:custGeom>
            <a:pathLst>
              <a:path extrusionOk="0" h="120000" w="120000">
                <a:moveTo>
                  <a:pt x="86159" y="120000"/>
                </a:moveTo>
                <a:cubicBezTo>
                  <a:pt x="81820" y="119365"/>
                  <a:pt x="77341" y="119118"/>
                  <a:pt x="73143" y="118095"/>
                </a:cubicBezTo>
                <a:cubicBezTo>
                  <a:pt x="69462" y="117197"/>
                  <a:pt x="66364" y="115282"/>
                  <a:pt x="62730" y="114285"/>
                </a:cubicBezTo>
                <a:cubicBezTo>
                  <a:pt x="59381" y="113366"/>
                  <a:pt x="55789" y="113015"/>
                  <a:pt x="52318" y="112380"/>
                </a:cubicBezTo>
                <a:cubicBezTo>
                  <a:pt x="33693" y="103295"/>
                  <a:pt x="56508" y="113499"/>
                  <a:pt x="34096" y="106666"/>
                </a:cubicBezTo>
                <a:cubicBezTo>
                  <a:pt x="18346" y="101864"/>
                  <a:pt x="16555" y="100649"/>
                  <a:pt x="5462" y="95238"/>
                </a:cubicBezTo>
                <a:cubicBezTo>
                  <a:pt x="1340" y="90714"/>
                  <a:pt x="-3019" y="89186"/>
                  <a:pt x="2858" y="83809"/>
                </a:cubicBezTo>
                <a:cubicBezTo>
                  <a:pt x="4813" y="82021"/>
                  <a:pt x="7809" y="80929"/>
                  <a:pt x="10668" y="80000"/>
                </a:cubicBezTo>
                <a:cubicBezTo>
                  <a:pt x="15683" y="78369"/>
                  <a:pt x="26287" y="76190"/>
                  <a:pt x="26287" y="76190"/>
                </a:cubicBezTo>
                <a:cubicBezTo>
                  <a:pt x="34250" y="76391"/>
                  <a:pt x="85549" y="72461"/>
                  <a:pt x="109587" y="80000"/>
                </a:cubicBezTo>
                <a:cubicBezTo>
                  <a:pt x="113154" y="81118"/>
                  <a:pt x="116529" y="82539"/>
                  <a:pt x="120000" y="83809"/>
                </a:cubicBezTo>
                <a:cubicBezTo>
                  <a:pt x="117396" y="84444"/>
                  <a:pt x="114934" y="85714"/>
                  <a:pt x="112190" y="85714"/>
                </a:cubicBezTo>
                <a:cubicBezTo>
                  <a:pt x="103470" y="85714"/>
                  <a:pt x="94730" y="84985"/>
                  <a:pt x="86159" y="83809"/>
                </a:cubicBezTo>
                <a:cubicBezTo>
                  <a:pt x="67423" y="81239"/>
                  <a:pt x="75049" y="80284"/>
                  <a:pt x="60127" y="76190"/>
                </a:cubicBezTo>
                <a:cubicBezTo>
                  <a:pt x="56778" y="75271"/>
                  <a:pt x="53186" y="74920"/>
                  <a:pt x="49715" y="74285"/>
                </a:cubicBezTo>
                <a:cubicBezTo>
                  <a:pt x="47112" y="73015"/>
                  <a:pt x="44704" y="71500"/>
                  <a:pt x="41905" y="70476"/>
                </a:cubicBezTo>
                <a:cubicBezTo>
                  <a:pt x="30165" y="66180"/>
                  <a:pt x="37477" y="71585"/>
                  <a:pt x="26287" y="64761"/>
                </a:cubicBezTo>
                <a:cubicBezTo>
                  <a:pt x="17111" y="59167"/>
                  <a:pt x="15321" y="55583"/>
                  <a:pt x="8065" y="47618"/>
                </a:cubicBezTo>
                <a:cubicBezTo>
                  <a:pt x="6543" y="45948"/>
                  <a:pt x="6329" y="43809"/>
                  <a:pt x="5462" y="41904"/>
                </a:cubicBezTo>
                <a:cubicBezTo>
                  <a:pt x="7197" y="39364"/>
                  <a:pt x="7924" y="36293"/>
                  <a:pt x="10668" y="34285"/>
                </a:cubicBezTo>
                <a:cubicBezTo>
                  <a:pt x="12608" y="32865"/>
                  <a:pt x="15955" y="33171"/>
                  <a:pt x="18477" y="32380"/>
                </a:cubicBezTo>
                <a:cubicBezTo>
                  <a:pt x="39842" y="25681"/>
                  <a:pt x="17087" y="29531"/>
                  <a:pt x="52318" y="26666"/>
                </a:cubicBezTo>
                <a:cubicBezTo>
                  <a:pt x="71408" y="27301"/>
                  <a:pt x="90539" y="27456"/>
                  <a:pt x="109587" y="28571"/>
                </a:cubicBezTo>
                <a:cubicBezTo>
                  <a:pt x="112322" y="28731"/>
                  <a:pt x="116377" y="28612"/>
                  <a:pt x="117396" y="30476"/>
                </a:cubicBezTo>
                <a:cubicBezTo>
                  <a:pt x="121627" y="38214"/>
                  <a:pt x="112436" y="38670"/>
                  <a:pt x="106984" y="39999"/>
                </a:cubicBezTo>
                <a:cubicBezTo>
                  <a:pt x="90497" y="39365"/>
                  <a:pt x="73882" y="39727"/>
                  <a:pt x="57524" y="38095"/>
                </a:cubicBezTo>
                <a:cubicBezTo>
                  <a:pt x="54424" y="37785"/>
                  <a:pt x="52431" y="35421"/>
                  <a:pt x="49715" y="34285"/>
                </a:cubicBezTo>
                <a:cubicBezTo>
                  <a:pt x="46346" y="32876"/>
                  <a:pt x="42773" y="31746"/>
                  <a:pt x="39302" y="30476"/>
                </a:cubicBezTo>
                <a:cubicBezTo>
                  <a:pt x="35414" y="21940"/>
                  <a:pt x="32962" y="19217"/>
                  <a:pt x="39302" y="7619"/>
                </a:cubicBezTo>
                <a:cubicBezTo>
                  <a:pt x="40321" y="5754"/>
                  <a:pt x="44658" y="6611"/>
                  <a:pt x="47112" y="5714"/>
                </a:cubicBezTo>
                <a:cubicBezTo>
                  <a:pt x="52999" y="3560"/>
                  <a:pt x="53863" y="2678"/>
                  <a:pt x="57524" y="0"/>
                </a:cubicBezTo>
              </a:path>
            </a:pathLst>
          </a:custGeom>
          <a:noFill/>
          <a:ln cap="flat" cmpd="sng" w="25400">
            <a:solidFill>
              <a:srgbClr val="7F7F7F"/>
            </a:solidFill>
            <a:prstDash val="solid"/>
            <a:round/>
            <a:headEnd len="med" w="med" type="none"/>
            <a:tailEnd len="med" w="med" type="none"/>
          </a:ln>
          <a:effectLst>
            <a:outerShdw blurRad="50799" rotWithShape="0" algn="tl" dir="2700000" dist="38100">
              <a:srgbClr val="000000">
                <a:alpha val="40000"/>
              </a:srgbClr>
            </a:outerShdw>
          </a:effectLst>
        </p:spPr>
        <p:txBody>
          <a:bodyPr anchorCtr="0" anchor="ctr" bIns="45700" lIns="91425" rIns="91425" tIns="45700">
            <a:noAutofit/>
          </a:bodyPr>
          <a:lstStyle/>
          <a:p>
            <a:pPr indent="0" lvl="0" marL="0" marR="0" rtl="0" algn="ctr">
              <a:spcBef>
                <a:spcPts val="0"/>
              </a:spcBef>
              <a:buNone/>
            </a:pPr>
            <a:r>
              <a:t/>
            </a:r>
            <a:endParaRPr sz="1800">
              <a:solidFill>
                <a:schemeClr val="lt1"/>
              </a:solidFill>
              <a:latin typeface="Calibri"/>
              <a:ea typeface="Calibri"/>
              <a:cs typeface="Calibri"/>
              <a:sym typeface="Calibri"/>
            </a:endParaRPr>
          </a:p>
        </p:txBody>
      </p:sp>
      <p:sp>
        <p:nvSpPr>
          <p:cNvPr id="482" name="Shape 482"/>
          <p:cNvSpPr txBox="1"/>
          <p:nvPr/>
        </p:nvSpPr>
        <p:spPr>
          <a:xfrm>
            <a:off x="313902" y="3398785"/>
            <a:ext cx="1008112" cy="246220"/>
          </a:xfrm>
          <a:prstGeom prst="rect">
            <a:avLst/>
          </a:prstGeom>
          <a:noFill/>
          <a:ln>
            <a:noFill/>
          </a:ln>
        </p:spPr>
        <p:txBody>
          <a:bodyPr anchorCtr="0" anchor="t" bIns="45700" lIns="91425" rIns="91425" tIns="45700">
            <a:noAutofit/>
          </a:bodyPr>
          <a:lstStyle/>
          <a:p>
            <a:pPr indent="0" lvl="0" marL="0" marR="0" rtl="0" algn="ctr">
              <a:spcBef>
                <a:spcPts val="0"/>
              </a:spcBef>
              <a:buSzPct val="25000"/>
              <a:buNone/>
            </a:pPr>
            <a:r>
              <a:rPr lang="en-GB" sz="1000">
                <a:solidFill>
                  <a:schemeClr val="dk1"/>
                </a:solidFill>
                <a:latin typeface="Calibri"/>
                <a:ea typeface="Calibri"/>
                <a:cs typeface="Calibri"/>
                <a:sym typeface="Calibri"/>
              </a:rPr>
              <a:t>Spiral</a:t>
            </a:r>
          </a:p>
        </p:txBody>
      </p:sp>
      <p:sp>
        <p:nvSpPr>
          <p:cNvPr id="483" name="Shape 483"/>
          <p:cNvSpPr txBox="1"/>
          <p:nvPr/>
        </p:nvSpPr>
        <p:spPr>
          <a:xfrm>
            <a:off x="3407169" y="3409514"/>
            <a:ext cx="889499" cy="246220"/>
          </a:xfrm>
          <a:prstGeom prst="rect">
            <a:avLst/>
          </a:prstGeom>
          <a:noFill/>
          <a:ln>
            <a:noFill/>
          </a:ln>
        </p:spPr>
        <p:txBody>
          <a:bodyPr anchorCtr="0" anchor="t" bIns="45700" lIns="91425" rIns="91425" tIns="45700">
            <a:noAutofit/>
          </a:bodyPr>
          <a:lstStyle/>
          <a:p>
            <a:pPr indent="0" lvl="0" marL="0" marR="0" rtl="0" algn="l">
              <a:spcBef>
                <a:spcPts val="0"/>
              </a:spcBef>
              <a:buSzPct val="25000"/>
              <a:buNone/>
            </a:pPr>
            <a:r>
              <a:rPr lang="en-GB" sz="1000">
                <a:solidFill>
                  <a:schemeClr val="dk1"/>
                </a:solidFill>
                <a:latin typeface="Calibri"/>
                <a:ea typeface="Calibri"/>
                <a:cs typeface="Calibri"/>
                <a:sym typeface="Calibri"/>
              </a:rPr>
              <a:t>Other</a:t>
            </a:r>
          </a:p>
        </p:txBody>
      </p:sp>
      <p:sp>
        <p:nvSpPr>
          <p:cNvPr id="484" name="Shape 484"/>
          <p:cNvSpPr txBox="1"/>
          <p:nvPr/>
        </p:nvSpPr>
        <p:spPr>
          <a:xfrm>
            <a:off x="3280430" y="2636925"/>
            <a:ext cx="738856" cy="646331"/>
          </a:xfrm>
          <a:prstGeom prst="rect">
            <a:avLst/>
          </a:prstGeom>
          <a:noFill/>
          <a:ln>
            <a:noFill/>
          </a:ln>
        </p:spPr>
        <p:txBody>
          <a:bodyPr anchorCtr="0" anchor="t" bIns="45700" lIns="91425" rIns="91425" tIns="45700">
            <a:noAutofit/>
          </a:bodyPr>
          <a:lstStyle/>
          <a:p>
            <a:pPr indent="0" lvl="0" marL="0" marR="0" rtl="0" algn="ctr">
              <a:spcBef>
                <a:spcPts val="0"/>
              </a:spcBef>
              <a:buSzPct val="25000"/>
              <a:buNone/>
            </a:pPr>
            <a:r>
              <a:rPr lang="en-GB" sz="3600">
                <a:solidFill>
                  <a:schemeClr val="dk1"/>
                </a:solidFill>
                <a:latin typeface="Calibri"/>
                <a:ea typeface="Calibri"/>
                <a:cs typeface="Calibri"/>
                <a:sym typeface="Calibri"/>
              </a:rPr>
              <a:t>?</a:t>
            </a:r>
          </a:p>
        </p:txBody>
      </p:sp>
      <p:sp>
        <p:nvSpPr>
          <p:cNvPr id="485" name="Shape 485"/>
          <p:cNvSpPr/>
          <p:nvPr/>
        </p:nvSpPr>
        <p:spPr>
          <a:xfrm>
            <a:off x="561285" y="2665640"/>
            <a:ext cx="540060" cy="990095"/>
          </a:xfrm>
          <a:prstGeom prst="rect">
            <a:avLst/>
          </a:prstGeom>
          <a:noFill/>
          <a:ln cap="flat" cmpd="sng" w="25400">
            <a:solidFill>
              <a:srgbClr val="FF0000"/>
            </a:solidFill>
            <a:prstDash val="solid"/>
            <a:round/>
            <a:headEnd len="med" w="med" type="none"/>
            <a:tailEnd len="med" w="med" type="none"/>
          </a:ln>
        </p:spPr>
        <p:txBody>
          <a:bodyPr anchorCtr="0" anchor="ctr" bIns="45700" lIns="91425" rIns="91425" tIns="45700">
            <a:noAutofit/>
          </a:bodyPr>
          <a:lstStyle/>
          <a:p>
            <a:pPr indent="0" lvl="0" marL="0" marR="0" rtl="0" algn="ctr">
              <a:spcBef>
                <a:spcPts val="0"/>
              </a:spcBef>
              <a:buNone/>
            </a:pPr>
            <a:r>
              <a:t/>
            </a:r>
            <a:endParaRPr sz="1800">
              <a:solidFill>
                <a:schemeClr val="lt1"/>
              </a:solidFill>
              <a:latin typeface="Calibri"/>
              <a:ea typeface="Calibri"/>
              <a:cs typeface="Calibri"/>
              <a:sym typeface="Calibri"/>
            </a:endParaRPr>
          </a:p>
        </p:txBody>
      </p:sp>
      <p:sp>
        <p:nvSpPr>
          <p:cNvPr id="486" name="Shape 486"/>
          <p:cNvSpPr txBox="1"/>
          <p:nvPr/>
        </p:nvSpPr>
        <p:spPr>
          <a:xfrm>
            <a:off x="4989267" y="1436596"/>
            <a:ext cx="1512167" cy="1200329"/>
          </a:xfrm>
          <a:prstGeom prst="rect">
            <a:avLst/>
          </a:prstGeom>
          <a:noFill/>
          <a:ln>
            <a:noFill/>
          </a:ln>
        </p:spPr>
        <p:txBody>
          <a:bodyPr anchorCtr="0" anchor="t" bIns="45700" lIns="91425" rIns="91425" tIns="45700">
            <a:noAutofit/>
          </a:bodyPr>
          <a:lstStyle/>
          <a:p>
            <a:pPr indent="0" lvl="0" marL="0" marR="0" rtl="0" algn="l">
              <a:spcBef>
                <a:spcPts val="0"/>
              </a:spcBef>
              <a:buSzPct val="25000"/>
              <a:buNone/>
            </a:pPr>
            <a:r>
              <a:rPr lang="en-GB" sz="1800">
                <a:solidFill>
                  <a:schemeClr val="dk1"/>
                </a:solidFill>
                <a:latin typeface="Architects Daughter"/>
                <a:ea typeface="Architects Daughter"/>
                <a:cs typeface="Architects Daughter"/>
                <a:sym typeface="Architects Daughter"/>
              </a:rPr>
              <a:t>Collecting data in the lab and in the field</a:t>
            </a:r>
          </a:p>
        </p:txBody>
      </p:sp>
      <p:sp>
        <p:nvSpPr>
          <p:cNvPr id="487" name="Shape 487"/>
          <p:cNvSpPr txBox="1"/>
          <p:nvPr/>
        </p:nvSpPr>
        <p:spPr>
          <a:xfrm>
            <a:off x="4965560" y="3067460"/>
            <a:ext cx="1512167" cy="1200329"/>
          </a:xfrm>
          <a:prstGeom prst="rect">
            <a:avLst/>
          </a:prstGeom>
          <a:noFill/>
          <a:ln>
            <a:noFill/>
          </a:ln>
        </p:spPr>
        <p:txBody>
          <a:bodyPr anchorCtr="0" anchor="t" bIns="45700" lIns="91425" rIns="91425" tIns="45700">
            <a:noAutofit/>
          </a:bodyPr>
          <a:lstStyle/>
          <a:p>
            <a:pPr indent="0" lvl="0" marL="0" marR="0" rtl="0" algn="l">
              <a:spcBef>
                <a:spcPts val="0"/>
              </a:spcBef>
              <a:buSzPct val="25000"/>
              <a:buNone/>
            </a:pPr>
            <a:r>
              <a:rPr lang="en-GB" sz="1800">
                <a:solidFill>
                  <a:schemeClr val="dk1"/>
                </a:solidFill>
                <a:latin typeface="Architects Daughter"/>
                <a:ea typeface="Architects Daughter"/>
                <a:cs typeface="Architects Daughter"/>
                <a:sym typeface="Architects Daughter"/>
              </a:rPr>
              <a:t>Designing research as part of a group</a:t>
            </a:r>
          </a:p>
        </p:txBody>
      </p:sp>
      <p:sp>
        <p:nvSpPr>
          <p:cNvPr id="488" name="Shape 488"/>
          <p:cNvSpPr txBox="1"/>
          <p:nvPr/>
        </p:nvSpPr>
        <p:spPr>
          <a:xfrm>
            <a:off x="4994523" y="4833155"/>
            <a:ext cx="1512167" cy="923329"/>
          </a:xfrm>
          <a:prstGeom prst="rect">
            <a:avLst/>
          </a:prstGeom>
          <a:noFill/>
          <a:ln>
            <a:noFill/>
          </a:ln>
        </p:spPr>
        <p:txBody>
          <a:bodyPr anchorCtr="0" anchor="t" bIns="45700" lIns="91425" rIns="91425" tIns="45700">
            <a:noAutofit/>
          </a:bodyPr>
          <a:lstStyle/>
          <a:p>
            <a:pPr indent="0" lvl="0" marL="0" marR="0" rtl="0" algn="l">
              <a:spcBef>
                <a:spcPts val="0"/>
              </a:spcBef>
              <a:buSzPct val="25000"/>
              <a:buNone/>
            </a:pPr>
            <a:r>
              <a:rPr lang="en-GB" sz="1800">
                <a:solidFill>
                  <a:schemeClr val="dk1"/>
                </a:solidFill>
                <a:latin typeface="Architects Daughter"/>
                <a:ea typeface="Architects Daughter"/>
                <a:cs typeface="Architects Daughter"/>
                <a:sym typeface="Architects Daughter"/>
              </a:rPr>
              <a:t>Designing research individually</a:t>
            </a:r>
          </a:p>
        </p:txBody>
      </p:sp>
      <p:sp>
        <p:nvSpPr>
          <p:cNvPr id="489" name="Shape 489"/>
          <p:cNvSpPr txBox="1"/>
          <p:nvPr/>
        </p:nvSpPr>
        <p:spPr>
          <a:xfrm>
            <a:off x="6516041" y="2874180"/>
            <a:ext cx="2304255" cy="1815881"/>
          </a:xfrm>
          <a:prstGeom prst="rect">
            <a:avLst/>
          </a:prstGeom>
          <a:noFill/>
          <a:ln>
            <a:noFill/>
          </a:ln>
        </p:spPr>
        <p:txBody>
          <a:bodyPr anchorCtr="0" anchor="t" bIns="45700" lIns="91425" rIns="91425" tIns="45700">
            <a:noAutofit/>
          </a:bodyPr>
          <a:lstStyle/>
          <a:p>
            <a:pPr indent="0" lvl="0" marL="0" marR="0" rtl="0" algn="l">
              <a:spcBef>
                <a:spcPts val="0"/>
              </a:spcBef>
              <a:buClr>
                <a:schemeClr val="dk1"/>
              </a:buClr>
              <a:buSzPct val="100000"/>
              <a:buFont typeface="Arial"/>
              <a:buChar char="•"/>
            </a:pPr>
            <a:r>
              <a:rPr lang="en-GB" sz="1200">
                <a:solidFill>
                  <a:schemeClr val="dk1"/>
                </a:solidFill>
                <a:latin typeface="Architects Daughter"/>
                <a:ea typeface="Architects Daughter"/>
                <a:cs typeface="Architects Daughter"/>
                <a:sym typeface="Architects Daughter"/>
              </a:rPr>
              <a:t> Design, undertake an authentic field project as a group [Module = </a:t>
            </a:r>
            <a:r>
              <a:rPr i="1" lang="en-GB" sz="1200">
                <a:solidFill>
                  <a:schemeClr val="dk1"/>
                </a:solidFill>
                <a:latin typeface="Architects Daughter"/>
                <a:ea typeface="Architects Daughter"/>
                <a:cs typeface="Architects Daughter"/>
                <a:sym typeface="Architects Daughter"/>
              </a:rPr>
              <a:t>Environmental Systems Project</a:t>
            </a:r>
            <a:r>
              <a:rPr lang="en-GB" sz="1200">
                <a:solidFill>
                  <a:schemeClr val="dk1"/>
                </a:solidFill>
                <a:latin typeface="Architects Daughter"/>
                <a:ea typeface="Architects Daughter"/>
                <a:cs typeface="Architects Daughter"/>
                <a:sym typeface="Architects Daughter"/>
              </a:rPr>
              <a:t>]</a:t>
            </a:r>
          </a:p>
          <a:p>
            <a:pPr indent="0" lvl="0" marL="0" marR="0" rtl="0" algn="l">
              <a:spcBef>
                <a:spcPts val="0"/>
              </a:spcBef>
              <a:buNone/>
            </a:pPr>
            <a:r>
              <a:t/>
            </a:r>
            <a:endParaRPr sz="400">
              <a:solidFill>
                <a:schemeClr val="dk1"/>
              </a:solidFill>
              <a:latin typeface="Architects Daughter"/>
              <a:ea typeface="Architects Daughter"/>
              <a:cs typeface="Architects Daughter"/>
              <a:sym typeface="Architects Daughter"/>
            </a:endParaRPr>
          </a:p>
          <a:p>
            <a:pPr indent="0" lvl="0" marL="0" marR="0" rtl="0" algn="l">
              <a:spcBef>
                <a:spcPts val="0"/>
              </a:spcBef>
              <a:buClr>
                <a:schemeClr val="dk1"/>
              </a:buClr>
              <a:buSzPct val="100000"/>
              <a:buFont typeface="Arial"/>
              <a:buChar char="•"/>
            </a:pPr>
            <a:r>
              <a:rPr lang="en-GB" sz="1200">
                <a:solidFill>
                  <a:schemeClr val="dk1"/>
                </a:solidFill>
                <a:latin typeface="Architects Daughter"/>
                <a:ea typeface="Architects Daughter"/>
                <a:cs typeface="Architects Daughter"/>
                <a:sym typeface="Architects Daughter"/>
              </a:rPr>
              <a:t> Design and undertake authentic  laboratory experiments as part of a group [Module = </a:t>
            </a:r>
            <a:r>
              <a:rPr i="1" lang="en-GB" sz="1200">
                <a:solidFill>
                  <a:schemeClr val="dk1"/>
                </a:solidFill>
                <a:latin typeface="Architects Daughter"/>
                <a:ea typeface="Architects Daughter"/>
                <a:cs typeface="Architects Daughter"/>
                <a:sym typeface="Architects Daughter"/>
              </a:rPr>
              <a:t>Ecosystem processes</a:t>
            </a:r>
            <a:r>
              <a:rPr lang="en-GB" sz="1200">
                <a:solidFill>
                  <a:schemeClr val="dk1"/>
                </a:solidFill>
                <a:latin typeface="Architects Daughter"/>
                <a:ea typeface="Architects Daughter"/>
                <a:cs typeface="Architects Daughter"/>
                <a:sym typeface="Architects Daughter"/>
              </a:rPr>
              <a:t>]</a:t>
            </a:r>
          </a:p>
          <a:p>
            <a:pPr indent="0" lvl="0" marL="0" marR="0" rtl="0" algn="l">
              <a:spcBef>
                <a:spcPts val="0"/>
              </a:spcBef>
              <a:buClr>
                <a:schemeClr val="dk1"/>
              </a:buClr>
              <a:buSzPct val="100000"/>
              <a:buFont typeface="Arial"/>
              <a:buChar char="•"/>
            </a:pPr>
            <a:r>
              <a:rPr lang="en-GB" sz="1200">
                <a:solidFill>
                  <a:schemeClr val="dk1"/>
                </a:solidFill>
                <a:latin typeface="Architects Daughter"/>
                <a:ea typeface="Architects Daughter"/>
                <a:cs typeface="Architects Daughter"/>
                <a:sym typeface="Architects Daughter"/>
              </a:rPr>
              <a:t> Online guidance and tests</a:t>
            </a:r>
          </a:p>
        </p:txBody>
      </p:sp>
      <p:sp>
        <p:nvSpPr>
          <p:cNvPr id="490" name="Shape 490"/>
          <p:cNvSpPr txBox="1"/>
          <p:nvPr/>
        </p:nvSpPr>
        <p:spPr>
          <a:xfrm>
            <a:off x="6497994" y="1157861"/>
            <a:ext cx="2376438" cy="1661993"/>
          </a:xfrm>
          <a:prstGeom prst="rect">
            <a:avLst/>
          </a:prstGeom>
          <a:noFill/>
          <a:ln>
            <a:noFill/>
          </a:ln>
        </p:spPr>
        <p:txBody>
          <a:bodyPr anchorCtr="0" anchor="t" bIns="45700" lIns="91425" rIns="91425" tIns="45700">
            <a:noAutofit/>
          </a:bodyPr>
          <a:lstStyle/>
          <a:p>
            <a:pPr indent="0" lvl="0" marL="0" marR="0" rtl="0" algn="l">
              <a:spcBef>
                <a:spcPts val="0"/>
              </a:spcBef>
              <a:buClr>
                <a:schemeClr val="dk1"/>
              </a:buClr>
              <a:buSzPct val="100000"/>
              <a:buFont typeface="Arial"/>
              <a:buChar char="•"/>
            </a:pPr>
            <a:r>
              <a:rPr lang="en-GB" sz="1200">
                <a:solidFill>
                  <a:schemeClr val="dk1"/>
                </a:solidFill>
                <a:latin typeface="Architects Daughter"/>
                <a:ea typeface="Architects Daughter"/>
                <a:cs typeface="Architects Daughter"/>
                <a:sym typeface="Architects Daughter"/>
              </a:rPr>
              <a:t> Undertake lecturer-defined research [Modules = </a:t>
            </a:r>
            <a:r>
              <a:rPr i="1" lang="en-GB" sz="1200">
                <a:solidFill>
                  <a:schemeClr val="dk1"/>
                </a:solidFill>
                <a:latin typeface="Architects Daughter"/>
                <a:ea typeface="Architects Daughter"/>
                <a:cs typeface="Architects Daughter"/>
                <a:sym typeface="Architects Daughter"/>
              </a:rPr>
              <a:t>Ecological Principles</a:t>
            </a:r>
            <a:r>
              <a:rPr lang="en-GB" sz="1200">
                <a:solidFill>
                  <a:schemeClr val="dk1"/>
                </a:solidFill>
                <a:latin typeface="Architects Daughter"/>
                <a:ea typeface="Architects Daughter"/>
                <a:cs typeface="Architects Daughter"/>
                <a:sym typeface="Architects Daughter"/>
              </a:rPr>
              <a:t>, </a:t>
            </a:r>
            <a:r>
              <a:rPr i="1" lang="en-GB" sz="1200">
                <a:solidFill>
                  <a:schemeClr val="dk1"/>
                </a:solidFill>
                <a:latin typeface="Architects Daughter"/>
                <a:ea typeface="Architects Daughter"/>
                <a:cs typeface="Architects Daughter"/>
                <a:sym typeface="Architects Daughter"/>
              </a:rPr>
              <a:t>Fundamental Principles in Environmental Science</a:t>
            </a:r>
            <a:r>
              <a:rPr lang="en-GB" sz="1200">
                <a:solidFill>
                  <a:schemeClr val="dk1"/>
                </a:solidFill>
                <a:latin typeface="Architects Daughter"/>
                <a:ea typeface="Architects Daughter"/>
                <a:cs typeface="Architects Daughter"/>
                <a:sym typeface="Architects Daughter"/>
              </a:rPr>
              <a:t>]</a:t>
            </a:r>
          </a:p>
          <a:p>
            <a:pPr indent="0" lvl="0" marL="0" marR="0" rtl="0" algn="l">
              <a:spcBef>
                <a:spcPts val="0"/>
              </a:spcBef>
              <a:buNone/>
            </a:pPr>
            <a:r>
              <a:t/>
            </a:r>
            <a:endParaRPr sz="600">
              <a:solidFill>
                <a:schemeClr val="dk1"/>
              </a:solidFill>
              <a:latin typeface="Architects Daughter"/>
              <a:ea typeface="Architects Daughter"/>
              <a:cs typeface="Architects Daughter"/>
              <a:sym typeface="Architects Daughter"/>
            </a:endParaRPr>
          </a:p>
          <a:p>
            <a:pPr indent="0" lvl="0" marL="0" marR="0" rtl="0" algn="l">
              <a:spcBef>
                <a:spcPts val="0"/>
              </a:spcBef>
              <a:buClr>
                <a:schemeClr val="dk1"/>
              </a:buClr>
              <a:buSzPct val="100000"/>
              <a:buFont typeface="Arial"/>
              <a:buChar char="•"/>
            </a:pPr>
            <a:r>
              <a:rPr lang="en-GB" sz="1200">
                <a:solidFill>
                  <a:schemeClr val="dk1"/>
                </a:solidFill>
                <a:latin typeface="Architects Daughter"/>
                <a:ea typeface="Architects Daughter"/>
                <a:cs typeface="Architects Daughter"/>
                <a:sym typeface="Architects Daughter"/>
              </a:rPr>
              <a:t> Design sampling strategies [Module = </a:t>
            </a:r>
            <a:r>
              <a:rPr i="1" lang="en-GB" sz="1200">
                <a:solidFill>
                  <a:schemeClr val="dk1"/>
                </a:solidFill>
                <a:latin typeface="Architects Daughter"/>
                <a:ea typeface="Architects Daughter"/>
                <a:cs typeface="Architects Daughter"/>
                <a:sym typeface="Architects Daughter"/>
              </a:rPr>
              <a:t>Environment Field Project</a:t>
            </a:r>
            <a:r>
              <a:rPr lang="en-GB" sz="1200">
                <a:solidFill>
                  <a:schemeClr val="dk1"/>
                </a:solidFill>
                <a:latin typeface="Architects Daughter"/>
                <a:ea typeface="Architects Daughter"/>
                <a:cs typeface="Architects Daughter"/>
                <a:sym typeface="Architects Daughter"/>
              </a:rPr>
              <a:t>]</a:t>
            </a:r>
          </a:p>
        </p:txBody>
      </p:sp>
      <p:sp>
        <p:nvSpPr>
          <p:cNvPr id="491" name="Shape 491"/>
          <p:cNvSpPr txBox="1"/>
          <p:nvPr/>
        </p:nvSpPr>
        <p:spPr>
          <a:xfrm>
            <a:off x="6552132" y="4814491"/>
            <a:ext cx="2268163" cy="1292662"/>
          </a:xfrm>
          <a:prstGeom prst="rect">
            <a:avLst/>
          </a:prstGeom>
          <a:noFill/>
          <a:ln>
            <a:noFill/>
          </a:ln>
        </p:spPr>
        <p:txBody>
          <a:bodyPr anchorCtr="0" anchor="t" bIns="45700" lIns="91425" rIns="91425" tIns="45700">
            <a:noAutofit/>
          </a:bodyPr>
          <a:lstStyle/>
          <a:p>
            <a:pPr indent="0" lvl="0" marL="0" marR="0" rtl="0" algn="l">
              <a:spcBef>
                <a:spcPts val="0"/>
              </a:spcBef>
              <a:buClr>
                <a:schemeClr val="dk1"/>
              </a:buClr>
              <a:buSzPct val="100000"/>
              <a:buFont typeface="Arial"/>
              <a:buChar char="•"/>
            </a:pPr>
            <a:r>
              <a:rPr lang="en-GB" sz="1200">
                <a:solidFill>
                  <a:schemeClr val="dk1"/>
                </a:solidFill>
                <a:latin typeface="Architects Daughter"/>
                <a:ea typeface="Architects Daughter"/>
                <a:cs typeface="Architects Daughter"/>
                <a:sym typeface="Architects Daughter"/>
              </a:rPr>
              <a:t> Design, undertake an authentic individual project [Module = </a:t>
            </a:r>
            <a:r>
              <a:rPr i="1" lang="en-GB" sz="1200">
                <a:solidFill>
                  <a:schemeClr val="dk1"/>
                </a:solidFill>
                <a:latin typeface="Architects Daughter"/>
                <a:ea typeface="Architects Daughter"/>
                <a:cs typeface="Architects Daughter"/>
                <a:sym typeface="Architects Daughter"/>
              </a:rPr>
              <a:t>3</a:t>
            </a:r>
            <a:r>
              <a:rPr baseline="30000" i="1" lang="en-GB" sz="1200">
                <a:solidFill>
                  <a:schemeClr val="dk1"/>
                </a:solidFill>
                <a:latin typeface="Architects Daughter"/>
                <a:ea typeface="Architects Daughter"/>
                <a:cs typeface="Architects Daughter"/>
                <a:sym typeface="Architects Daughter"/>
              </a:rPr>
              <a:t>rd</a:t>
            </a:r>
            <a:r>
              <a:rPr i="1" lang="en-GB" sz="1200">
                <a:solidFill>
                  <a:schemeClr val="dk1"/>
                </a:solidFill>
                <a:latin typeface="Architects Daughter"/>
                <a:ea typeface="Architects Daughter"/>
                <a:cs typeface="Architects Daughter"/>
                <a:sym typeface="Architects Daughter"/>
              </a:rPr>
              <a:t> Year Research Project</a:t>
            </a:r>
            <a:r>
              <a:rPr lang="en-GB" sz="1200">
                <a:solidFill>
                  <a:schemeClr val="dk1"/>
                </a:solidFill>
                <a:latin typeface="Architects Daughter"/>
                <a:ea typeface="Architects Daughter"/>
                <a:cs typeface="Architects Daughter"/>
                <a:sym typeface="Architects Daughter"/>
              </a:rPr>
              <a:t>]</a:t>
            </a:r>
          </a:p>
          <a:p>
            <a:pPr indent="0" lvl="0" marL="0" marR="0" rtl="0" algn="l">
              <a:spcBef>
                <a:spcPts val="0"/>
              </a:spcBef>
              <a:buNone/>
            </a:pPr>
            <a:r>
              <a:t/>
            </a:r>
            <a:endParaRPr sz="600">
              <a:solidFill>
                <a:schemeClr val="dk1"/>
              </a:solidFill>
              <a:latin typeface="Architects Daughter"/>
              <a:ea typeface="Architects Daughter"/>
              <a:cs typeface="Architects Daughter"/>
              <a:sym typeface="Architects Daughter"/>
            </a:endParaRPr>
          </a:p>
          <a:p>
            <a:pPr indent="0" lvl="0" marL="0" marR="0" rtl="0" algn="l">
              <a:spcBef>
                <a:spcPts val="0"/>
              </a:spcBef>
              <a:buClr>
                <a:schemeClr val="dk1"/>
              </a:buClr>
              <a:buSzPct val="100000"/>
              <a:buFont typeface="Arial"/>
              <a:buChar char="•"/>
            </a:pPr>
            <a:r>
              <a:rPr lang="en-GB" sz="1200">
                <a:solidFill>
                  <a:schemeClr val="dk1"/>
                </a:solidFill>
                <a:latin typeface="Architects Daughter"/>
                <a:ea typeface="Architects Daughter"/>
                <a:cs typeface="Architects Daughter"/>
                <a:sym typeface="Architects Daughter"/>
              </a:rPr>
              <a:t> Online dissertation-specific guidance</a:t>
            </a:r>
          </a:p>
        </p:txBody>
      </p:sp>
      <p:pic>
        <p:nvPicPr>
          <p:cNvPr id="492" name="Shape 492"/>
          <p:cNvPicPr preferRelativeResize="0"/>
          <p:nvPr/>
        </p:nvPicPr>
        <p:blipFill rotWithShape="1">
          <a:blip r:embed="rId3">
            <a:alphaModFix/>
          </a:blip>
          <a:srcRect b="0" l="0" r="0" t="0"/>
          <a:stretch/>
        </p:blipFill>
        <p:spPr>
          <a:xfrm>
            <a:off x="3547260" y="45201"/>
            <a:ext cx="1063927" cy="1063927"/>
          </a:xfrm>
          <a:prstGeom prst="rect">
            <a:avLst/>
          </a:prstGeom>
          <a:noFill/>
          <a:ln>
            <a:noFill/>
          </a:ln>
        </p:spPr>
      </p:pic>
      <p:pic>
        <p:nvPicPr>
          <p:cNvPr descr="http://cliparting.com/wp-content/uploads/2016/10/Person-clipart-free-clip-art-images-image-2.png" id="493" name="Shape 493"/>
          <p:cNvPicPr preferRelativeResize="0"/>
          <p:nvPr/>
        </p:nvPicPr>
        <p:blipFill rotWithShape="1">
          <a:blip r:embed="rId4">
            <a:alphaModFix/>
          </a:blip>
          <a:srcRect b="0" l="0" r="0" t="0"/>
          <a:stretch/>
        </p:blipFill>
        <p:spPr>
          <a:xfrm>
            <a:off x="5628521" y="5800658"/>
            <a:ext cx="266587" cy="431872"/>
          </a:xfrm>
          <a:prstGeom prst="rect">
            <a:avLst/>
          </a:prstGeom>
          <a:noFill/>
          <a:ln>
            <a:noFill/>
          </a:ln>
        </p:spPr>
      </p:pic>
      <p:pic>
        <p:nvPicPr>
          <p:cNvPr descr="http://cliparting.com/wp-content/uploads/2016/10/Person-clipart-free-clip-art-images-image-2.png" id="494" name="Shape 494"/>
          <p:cNvPicPr preferRelativeResize="0"/>
          <p:nvPr/>
        </p:nvPicPr>
        <p:blipFill rotWithShape="1">
          <a:blip r:embed="rId4">
            <a:alphaModFix/>
          </a:blip>
          <a:srcRect b="0" l="0" r="0" t="0"/>
          <a:stretch/>
        </p:blipFill>
        <p:spPr>
          <a:xfrm>
            <a:off x="5747994" y="3966510"/>
            <a:ext cx="266587" cy="431872"/>
          </a:xfrm>
          <a:prstGeom prst="rect">
            <a:avLst/>
          </a:prstGeom>
          <a:noFill/>
          <a:ln>
            <a:noFill/>
          </a:ln>
        </p:spPr>
      </p:pic>
      <p:pic>
        <p:nvPicPr>
          <p:cNvPr descr="http://cliparting.com/wp-content/uploads/2016/10/Person-clipart-free-clip-art-images-image-2.png" id="495" name="Shape 495"/>
          <p:cNvPicPr preferRelativeResize="0"/>
          <p:nvPr/>
        </p:nvPicPr>
        <p:blipFill rotWithShape="1">
          <a:blip r:embed="rId4">
            <a:alphaModFix/>
          </a:blip>
          <a:srcRect b="0" l="0" r="0" t="0"/>
          <a:stretch/>
        </p:blipFill>
        <p:spPr>
          <a:xfrm>
            <a:off x="6028892" y="3989450"/>
            <a:ext cx="266587" cy="431872"/>
          </a:xfrm>
          <a:prstGeom prst="rect">
            <a:avLst/>
          </a:prstGeom>
          <a:noFill/>
          <a:ln>
            <a:noFill/>
          </a:ln>
        </p:spPr>
      </p:pic>
      <p:pic>
        <p:nvPicPr>
          <p:cNvPr descr="http://cliparting.com/wp-content/uploads/2016/10/Person-clipart-free-clip-art-images-image-2.png" id="496" name="Shape 496"/>
          <p:cNvPicPr preferRelativeResize="0"/>
          <p:nvPr/>
        </p:nvPicPr>
        <p:blipFill rotWithShape="1">
          <a:blip r:embed="rId4">
            <a:alphaModFix/>
          </a:blip>
          <a:srcRect b="0" l="0" r="0" t="0"/>
          <a:stretch/>
        </p:blipFill>
        <p:spPr>
          <a:xfrm>
            <a:off x="5881289" y="4055060"/>
            <a:ext cx="266587" cy="431872"/>
          </a:xfrm>
          <a:prstGeom prst="rect">
            <a:avLst/>
          </a:prstGeom>
          <a:noFill/>
          <a:ln>
            <a:noFill/>
          </a:ln>
        </p:spPr>
      </p:pic>
      <p:pic>
        <p:nvPicPr>
          <p:cNvPr descr="http://cliparting.com/wp-content/uploads/2016/10/Person-clipart-free-clip-art-images-image-2.png" id="497" name="Shape 497"/>
          <p:cNvPicPr preferRelativeResize="0"/>
          <p:nvPr/>
        </p:nvPicPr>
        <p:blipFill rotWithShape="1">
          <a:blip r:embed="rId4">
            <a:alphaModFix/>
          </a:blip>
          <a:srcRect b="0" l="0" r="0" t="0"/>
          <a:stretch/>
        </p:blipFill>
        <p:spPr>
          <a:xfrm>
            <a:off x="6162187" y="4078001"/>
            <a:ext cx="266587" cy="431872"/>
          </a:xfrm>
          <a:prstGeom prst="rect">
            <a:avLst/>
          </a:prstGeom>
          <a:noFill/>
          <a:ln>
            <a:noFill/>
          </a:ln>
        </p:spPr>
      </p:pic>
      <p:sp>
        <p:nvSpPr>
          <p:cNvPr id="498" name="Shape 498"/>
          <p:cNvSpPr/>
          <p:nvPr/>
        </p:nvSpPr>
        <p:spPr>
          <a:xfrm>
            <a:off x="532595" y="4382055"/>
            <a:ext cx="3290634" cy="1984003"/>
          </a:xfrm>
          <a:prstGeom prst="rect">
            <a:avLst/>
          </a:prstGeom>
          <a:solidFill>
            <a:schemeClr val="lt1"/>
          </a:solidFill>
          <a:ln>
            <a:noFill/>
          </a:ln>
        </p:spPr>
        <p:txBody>
          <a:bodyPr anchorCtr="0" anchor="ctr" bIns="45700" lIns="91425" rIns="91425" tIns="45700">
            <a:noAutofit/>
          </a:bodyPr>
          <a:lstStyle/>
          <a:p>
            <a:pPr indent="0" lvl="0" marL="0" marR="0" rtl="0" algn="ctr">
              <a:spcBef>
                <a:spcPts val="0"/>
              </a:spcBef>
              <a:buNone/>
            </a:pPr>
            <a:r>
              <a:t/>
            </a:r>
            <a:endParaRPr sz="1800">
              <a:solidFill>
                <a:schemeClr val="lt1"/>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485"/>
                                        </p:tgtEl>
                                        <p:attrNameLst>
                                          <p:attrName>style.visibility</p:attrName>
                                        </p:attrNameLst>
                                      </p:cBhvr>
                                      <p:to>
                                        <p:strVal val="visible"/>
                                      </p:to>
                                    </p:set>
                                    <p:anim calcmode="lin" valueType="num">
                                      <p:cBhvr additive="base">
                                        <p:cTn dur="500"/>
                                        <p:tgtEl>
                                          <p:spTgt spid="485"/>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xit" presetID="10" presetSubtype="0">
                                  <p:stCondLst>
                                    <p:cond delay="0"/>
                                  </p:stCondLst>
                                  <p:childTnLst>
                                    <p:animEffect filter="fade" transition="out">
                                      <p:cBhvr>
                                        <p:cTn dur="500"/>
                                        <p:tgtEl>
                                          <p:spTgt spid="498"/>
                                        </p:tgtEl>
                                      </p:cBhvr>
                                    </p:animEffect>
                                    <p:set>
                                      <p:cBhvr>
                                        <p:cTn dur="1" fill="hold">
                                          <p:stCondLst>
                                            <p:cond delay="500"/>
                                          </p:stCondLst>
                                        </p:cTn>
                                        <p:tgtEl>
                                          <p:spTgt spid="498"/>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486"/>
                                        </p:tgtEl>
                                        <p:attrNameLst>
                                          <p:attrName>style.visibility</p:attrName>
                                        </p:attrNameLst>
                                      </p:cBhvr>
                                      <p:to>
                                        <p:strVal val="visible"/>
                                      </p:to>
                                    </p:set>
                                    <p:anim calcmode="lin" valueType="num">
                                      <p:cBhvr additive="base">
                                        <p:cTn dur="500"/>
                                        <p:tgtEl>
                                          <p:spTgt spid="486"/>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496"/>
                                        </p:tgtEl>
                                        <p:attrNameLst>
                                          <p:attrName>style.visibility</p:attrName>
                                        </p:attrNameLst>
                                      </p:cBhvr>
                                      <p:to>
                                        <p:strVal val="visible"/>
                                      </p:to>
                                    </p:set>
                                    <p:anim calcmode="lin" valueType="num">
                                      <p:cBhvr additive="base">
                                        <p:cTn dur="500"/>
                                        <p:tgtEl>
                                          <p:spTgt spid="496"/>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494"/>
                                        </p:tgtEl>
                                        <p:attrNameLst>
                                          <p:attrName>style.visibility</p:attrName>
                                        </p:attrNameLst>
                                      </p:cBhvr>
                                      <p:to>
                                        <p:strVal val="visible"/>
                                      </p:to>
                                    </p:set>
                                    <p:anim calcmode="lin" valueType="num">
                                      <p:cBhvr additive="base">
                                        <p:cTn dur="500"/>
                                        <p:tgtEl>
                                          <p:spTgt spid="494"/>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495"/>
                                        </p:tgtEl>
                                        <p:attrNameLst>
                                          <p:attrName>style.visibility</p:attrName>
                                        </p:attrNameLst>
                                      </p:cBhvr>
                                      <p:to>
                                        <p:strVal val="visible"/>
                                      </p:to>
                                    </p:set>
                                    <p:anim calcmode="lin" valueType="num">
                                      <p:cBhvr additive="base">
                                        <p:cTn dur="500"/>
                                        <p:tgtEl>
                                          <p:spTgt spid="495"/>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497"/>
                                        </p:tgtEl>
                                        <p:attrNameLst>
                                          <p:attrName>style.visibility</p:attrName>
                                        </p:attrNameLst>
                                      </p:cBhvr>
                                      <p:to>
                                        <p:strVal val="visible"/>
                                      </p:to>
                                    </p:set>
                                    <p:anim calcmode="lin" valueType="num">
                                      <p:cBhvr additive="base">
                                        <p:cTn dur="500"/>
                                        <p:tgtEl>
                                          <p:spTgt spid="497"/>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487"/>
                                        </p:tgtEl>
                                        <p:attrNameLst>
                                          <p:attrName>style.visibility</p:attrName>
                                        </p:attrNameLst>
                                      </p:cBhvr>
                                      <p:to>
                                        <p:strVal val="visible"/>
                                      </p:to>
                                    </p:set>
                                    <p:anim calcmode="lin" valueType="num">
                                      <p:cBhvr additive="base">
                                        <p:cTn dur="500"/>
                                        <p:tgtEl>
                                          <p:spTgt spid="487"/>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488"/>
                                        </p:tgtEl>
                                        <p:attrNameLst>
                                          <p:attrName>style.visibility</p:attrName>
                                        </p:attrNameLst>
                                      </p:cBhvr>
                                      <p:to>
                                        <p:strVal val="visible"/>
                                      </p:to>
                                    </p:set>
                                    <p:anim calcmode="lin" valueType="num">
                                      <p:cBhvr additive="base">
                                        <p:cTn dur="500"/>
                                        <p:tgtEl>
                                          <p:spTgt spid="488"/>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493"/>
                                        </p:tgtEl>
                                        <p:attrNameLst>
                                          <p:attrName>style.visibility</p:attrName>
                                        </p:attrNameLst>
                                      </p:cBhvr>
                                      <p:to>
                                        <p:strVal val="visible"/>
                                      </p:to>
                                    </p:set>
                                    <p:anim calcmode="lin" valueType="num">
                                      <p:cBhvr additive="base">
                                        <p:cTn dur="500"/>
                                        <p:tgtEl>
                                          <p:spTgt spid="493"/>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490"/>
                                        </p:tgtEl>
                                        <p:attrNameLst>
                                          <p:attrName>style.visibility</p:attrName>
                                        </p:attrNameLst>
                                      </p:cBhvr>
                                      <p:to>
                                        <p:strVal val="visible"/>
                                      </p:to>
                                    </p:set>
                                    <p:anim calcmode="lin" valueType="num">
                                      <p:cBhvr additive="base">
                                        <p:cTn dur="500"/>
                                        <p:tgtEl>
                                          <p:spTgt spid="490"/>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489"/>
                                        </p:tgtEl>
                                        <p:attrNameLst>
                                          <p:attrName>style.visibility</p:attrName>
                                        </p:attrNameLst>
                                      </p:cBhvr>
                                      <p:to>
                                        <p:strVal val="visible"/>
                                      </p:to>
                                    </p:set>
                                    <p:anim calcmode="lin" valueType="num">
                                      <p:cBhvr additive="base">
                                        <p:cTn dur="500"/>
                                        <p:tgtEl>
                                          <p:spTgt spid="489"/>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491"/>
                                        </p:tgtEl>
                                        <p:attrNameLst>
                                          <p:attrName>style.visibility</p:attrName>
                                        </p:attrNameLst>
                                      </p:cBhvr>
                                      <p:to>
                                        <p:strVal val="visible"/>
                                      </p:to>
                                    </p:set>
                                    <p:anim calcmode="lin" valueType="num">
                                      <p:cBhvr additive="base">
                                        <p:cTn dur="500"/>
                                        <p:tgtEl>
                                          <p:spTgt spid="491"/>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02" name="Shape 502"/>
        <p:cNvGrpSpPr/>
        <p:nvPr/>
      </p:nvGrpSpPr>
      <p:grpSpPr>
        <a:xfrm>
          <a:off x="0" y="0"/>
          <a:ext cx="0" cy="0"/>
          <a:chOff x="0" y="0"/>
          <a:chExt cx="0" cy="0"/>
        </a:xfrm>
      </p:grpSpPr>
      <p:sp>
        <p:nvSpPr>
          <p:cNvPr id="503" name="Shape 503"/>
          <p:cNvSpPr/>
          <p:nvPr/>
        </p:nvSpPr>
        <p:spPr>
          <a:xfrm>
            <a:off x="285389" y="248925"/>
            <a:ext cx="3744415" cy="1883931"/>
          </a:xfrm>
          <a:prstGeom prst="roundRect">
            <a:avLst>
              <a:gd fmla="val 16667" name="adj"/>
            </a:avLst>
          </a:prstGeom>
          <a:solidFill>
            <a:schemeClr val="lt1"/>
          </a:solidFill>
          <a:ln cap="flat" cmpd="sng" w="25400">
            <a:solidFill>
              <a:schemeClr val="dk1"/>
            </a:solidFill>
            <a:prstDash val="solid"/>
            <a:round/>
            <a:headEnd len="med" w="med" type="none"/>
            <a:tailEnd len="med" w="med" type="none"/>
          </a:ln>
        </p:spPr>
        <p:txBody>
          <a:bodyPr anchorCtr="0" anchor="ctr" bIns="45700" lIns="91425" rIns="91425" tIns="45700">
            <a:noAutofit/>
          </a:bodyPr>
          <a:lstStyle/>
          <a:p>
            <a:pPr indent="0" lvl="0" marL="0" marR="0" rtl="0" algn="ctr">
              <a:spcBef>
                <a:spcPts val="0"/>
              </a:spcBef>
              <a:buNone/>
            </a:pPr>
            <a:r>
              <a:t/>
            </a:r>
            <a:endParaRPr sz="1800">
              <a:solidFill>
                <a:schemeClr val="lt1"/>
              </a:solidFill>
              <a:latin typeface="Calibri"/>
              <a:ea typeface="Calibri"/>
              <a:cs typeface="Calibri"/>
              <a:sym typeface="Calibri"/>
            </a:endParaRPr>
          </a:p>
        </p:txBody>
      </p:sp>
      <p:sp>
        <p:nvSpPr>
          <p:cNvPr id="504" name="Shape 504"/>
          <p:cNvSpPr/>
          <p:nvPr/>
        </p:nvSpPr>
        <p:spPr>
          <a:xfrm>
            <a:off x="326019" y="2240025"/>
            <a:ext cx="3703785" cy="1621023"/>
          </a:xfrm>
          <a:prstGeom prst="roundRect">
            <a:avLst>
              <a:gd fmla="val 16667" name="adj"/>
            </a:avLst>
          </a:prstGeom>
          <a:solidFill>
            <a:schemeClr val="lt1"/>
          </a:solidFill>
          <a:ln cap="flat" cmpd="sng" w="25400">
            <a:solidFill>
              <a:schemeClr val="dk1"/>
            </a:solidFill>
            <a:prstDash val="solid"/>
            <a:round/>
            <a:headEnd len="med" w="med" type="none"/>
            <a:tailEnd len="med" w="med" type="none"/>
          </a:ln>
        </p:spPr>
        <p:txBody>
          <a:bodyPr anchorCtr="0" anchor="ctr" bIns="45700" lIns="91425" rIns="91425" tIns="45700">
            <a:noAutofit/>
          </a:bodyPr>
          <a:lstStyle/>
          <a:p>
            <a:pPr indent="0" lvl="0" marL="0" marR="0" rtl="0" algn="ctr">
              <a:spcBef>
                <a:spcPts val="0"/>
              </a:spcBef>
              <a:buNone/>
            </a:pPr>
            <a:r>
              <a:t/>
            </a:r>
            <a:endParaRPr sz="1800">
              <a:solidFill>
                <a:schemeClr val="lt1"/>
              </a:solidFill>
              <a:latin typeface="Calibri"/>
              <a:ea typeface="Calibri"/>
              <a:cs typeface="Calibri"/>
              <a:sym typeface="Calibri"/>
            </a:endParaRPr>
          </a:p>
        </p:txBody>
      </p:sp>
      <p:sp>
        <p:nvSpPr>
          <p:cNvPr id="505" name="Shape 505"/>
          <p:cNvSpPr/>
          <p:nvPr/>
        </p:nvSpPr>
        <p:spPr>
          <a:xfrm>
            <a:off x="313902" y="3989450"/>
            <a:ext cx="3731767" cy="2520279"/>
          </a:xfrm>
          <a:prstGeom prst="roundRect">
            <a:avLst>
              <a:gd fmla="val 16667" name="adj"/>
            </a:avLst>
          </a:prstGeom>
          <a:solidFill>
            <a:schemeClr val="lt1"/>
          </a:solidFill>
          <a:ln cap="flat" cmpd="sng" w="25400">
            <a:solidFill>
              <a:schemeClr val="dk1"/>
            </a:solidFill>
            <a:prstDash val="solid"/>
            <a:round/>
            <a:headEnd len="med" w="med" type="none"/>
            <a:tailEnd len="med" w="med" type="none"/>
          </a:ln>
        </p:spPr>
        <p:txBody>
          <a:bodyPr anchorCtr="0" anchor="ctr" bIns="45700" lIns="91425" rIns="91425" tIns="45700">
            <a:noAutofit/>
          </a:bodyPr>
          <a:lstStyle/>
          <a:p>
            <a:pPr indent="0" lvl="0" marL="0" marR="0" rtl="0" algn="ctr">
              <a:spcBef>
                <a:spcPts val="0"/>
              </a:spcBef>
              <a:buNone/>
            </a:pPr>
            <a:r>
              <a:t/>
            </a:r>
            <a:endParaRPr sz="1800">
              <a:solidFill>
                <a:schemeClr val="lt1"/>
              </a:solidFill>
              <a:latin typeface="Calibri"/>
              <a:ea typeface="Calibri"/>
              <a:cs typeface="Calibri"/>
              <a:sym typeface="Calibri"/>
            </a:endParaRPr>
          </a:p>
        </p:txBody>
      </p:sp>
      <p:cxnSp>
        <p:nvCxnSpPr>
          <p:cNvPr id="506" name="Shape 506"/>
          <p:cNvCxnSpPr/>
          <p:nvPr/>
        </p:nvCxnSpPr>
        <p:spPr>
          <a:xfrm>
            <a:off x="6372200" y="1049145"/>
            <a:ext cx="0" cy="5400599"/>
          </a:xfrm>
          <a:prstGeom prst="straightConnector1">
            <a:avLst/>
          </a:prstGeom>
          <a:noFill/>
          <a:ln cap="flat" cmpd="sng" w="9525">
            <a:solidFill>
              <a:srgbClr val="A5A5A5"/>
            </a:solidFill>
            <a:prstDash val="dash"/>
            <a:round/>
            <a:headEnd len="med" w="med" type="none"/>
            <a:tailEnd len="med" w="med" type="none"/>
          </a:ln>
        </p:spPr>
      </p:cxnSp>
      <p:cxnSp>
        <p:nvCxnSpPr>
          <p:cNvPr id="507" name="Shape 507"/>
          <p:cNvCxnSpPr/>
          <p:nvPr/>
        </p:nvCxnSpPr>
        <p:spPr>
          <a:xfrm>
            <a:off x="4788023" y="2780927"/>
            <a:ext cx="4176464" cy="26764"/>
          </a:xfrm>
          <a:prstGeom prst="straightConnector1">
            <a:avLst/>
          </a:prstGeom>
          <a:noFill/>
          <a:ln cap="flat" cmpd="sng" w="9525">
            <a:solidFill>
              <a:srgbClr val="A5A5A5"/>
            </a:solidFill>
            <a:prstDash val="dash"/>
            <a:round/>
            <a:headEnd len="med" w="med" type="none"/>
            <a:tailEnd len="med" w="med" type="none"/>
          </a:ln>
        </p:spPr>
      </p:cxnSp>
      <p:cxnSp>
        <p:nvCxnSpPr>
          <p:cNvPr id="508" name="Shape 508"/>
          <p:cNvCxnSpPr/>
          <p:nvPr/>
        </p:nvCxnSpPr>
        <p:spPr>
          <a:xfrm>
            <a:off x="4788023" y="4653135"/>
            <a:ext cx="4176464" cy="0"/>
          </a:xfrm>
          <a:prstGeom prst="straightConnector1">
            <a:avLst/>
          </a:prstGeom>
          <a:noFill/>
          <a:ln cap="flat" cmpd="sng" w="9525">
            <a:solidFill>
              <a:srgbClr val="A5A5A5"/>
            </a:solidFill>
            <a:prstDash val="dash"/>
            <a:round/>
            <a:headEnd len="med" w="med" type="none"/>
            <a:tailEnd len="med" w="med" type="none"/>
          </a:ln>
        </p:spPr>
      </p:cxnSp>
      <p:sp>
        <p:nvSpPr>
          <p:cNvPr id="509" name="Shape 509"/>
          <p:cNvSpPr txBox="1"/>
          <p:nvPr/>
        </p:nvSpPr>
        <p:spPr>
          <a:xfrm>
            <a:off x="5221755" y="176238"/>
            <a:ext cx="1440160" cy="523219"/>
          </a:xfrm>
          <a:prstGeom prst="rect">
            <a:avLst/>
          </a:prstGeom>
          <a:noFill/>
          <a:ln>
            <a:noFill/>
          </a:ln>
        </p:spPr>
        <p:txBody>
          <a:bodyPr anchorCtr="0" anchor="t" bIns="45700" lIns="91425" rIns="91425" tIns="45700">
            <a:noAutofit/>
          </a:bodyPr>
          <a:lstStyle/>
          <a:p>
            <a:pPr indent="0" lvl="0" marL="0" marR="0" rtl="0" algn="ctr">
              <a:spcBef>
                <a:spcPts val="0"/>
              </a:spcBef>
              <a:buSzPct val="25000"/>
              <a:buNone/>
            </a:pPr>
            <a:r>
              <a:rPr lang="en-GB" sz="1400">
                <a:solidFill>
                  <a:schemeClr val="dk1"/>
                </a:solidFill>
                <a:latin typeface="Calibri"/>
                <a:ea typeface="Calibri"/>
                <a:cs typeface="Calibri"/>
                <a:sym typeface="Calibri"/>
              </a:rPr>
              <a:t>Skill being developed</a:t>
            </a:r>
          </a:p>
        </p:txBody>
      </p:sp>
      <p:sp>
        <p:nvSpPr>
          <p:cNvPr id="510" name="Shape 510"/>
          <p:cNvSpPr txBox="1"/>
          <p:nvPr/>
        </p:nvSpPr>
        <p:spPr>
          <a:xfrm>
            <a:off x="6710042" y="176238"/>
            <a:ext cx="1757749" cy="523219"/>
          </a:xfrm>
          <a:prstGeom prst="rect">
            <a:avLst/>
          </a:prstGeom>
          <a:noFill/>
          <a:ln>
            <a:noFill/>
          </a:ln>
        </p:spPr>
        <p:txBody>
          <a:bodyPr anchorCtr="0" anchor="t" bIns="45700" lIns="91425" rIns="91425" tIns="45700">
            <a:noAutofit/>
          </a:bodyPr>
          <a:lstStyle/>
          <a:p>
            <a:pPr indent="0" lvl="0" marL="0" marR="0" rtl="0" algn="ctr">
              <a:spcBef>
                <a:spcPts val="0"/>
              </a:spcBef>
              <a:buSzPct val="25000"/>
              <a:buNone/>
            </a:pPr>
            <a:r>
              <a:rPr lang="en-GB" sz="1400">
                <a:solidFill>
                  <a:schemeClr val="dk1"/>
                </a:solidFill>
                <a:latin typeface="Calibri"/>
                <a:ea typeface="Calibri"/>
                <a:cs typeface="Calibri"/>
                <a:sym typeface="Calibri"/>
              </a:rPr>
              <a:t>Learning activity/ resources</a:t>
            </a:r>
          </a:p>
        </p:txBody>
      </p:sp>
      <p:sp>
        <p:nvSpPr>
          <p:cNvPr id="511" name="Shape 511"/>
          <p:cNvSpPr/>
          <p:nvPr/>
        </p:nvSpPr>
        <p:spPr>
          <a:xfrm>
            <a:off x="5761816" y="699458"/>
            <a:ext cx="360040" cy="243125"/>
          </a:xfrm>
          <a:prstGeom prst="downArrow">
            <a:avLst>
              <a:gd fmla="val 50000" name="adj1"/>
              <a:gd fmla="val 50000" name="adj2"/>
            </a:avLst>
          </a:prstGeom>
          <a:solidFill>
            <a:srgbClr val="7F7F7F"/>
          </a:solidFill>
          <a:ln cap="flat" cmpd="sng" w="9525">
            <a:solidFill>
              <a:schemeClr val="dk1"/>
            </a:solidFill>
            <a:prstDash val="solid"/>
            <a:round/>
            <a:headEnd len="med" w="med" type="none"/>
            <a:tailEnd len="med" w="med" type="none"/>
          </a:ln>
        </p:spPr>
        <p:txBody>
          <a:bodyPr anchorCtr="0" anchor="ctr" bIns="45700" lIns="91425" rIns="91425" tIns="45700">
            <a:noAutofit/>
          </a:bodyPr>
          <a:lstStyle/>
          <a:p>
            <a:pPr indent="0" lvl="0" marL="0" marR="0" rtl="0" algn="ctr">
              <a:spcBef>
                <a:spcPts val="0"/>
              </a:spcBef>
              <a:buNone/>
            </a:pPr>
            <a:r>
              <a:t/>
            </a:r>
            <a:endParaRPr sz="1800">
              <a:solidFill>
                <a:schemeClr val="lt1"/>
              </a:solidFill>
              <a:latin typeface="Calibri"/>
              <a:ea typeface="Calibri"/>
              <a:cs typeface="Calibri"/>
              <a:sym typeface="Calibri"/>
            </a:endParaRPr>
          </a:p>
        </p:txBody>
      </p:sp>
      <p:sp>
        <p:nvSpPr>
          <p:cNvPr id="512" name="Shape 512"/>
          <p:cNvSpPr/>
          <p:nvPr/>
        </p:nvSpPr>
        <p:spPr>
          <a:xfrm>
            <a:off x="7408896" y="699458"/>
            <a:ext cx="360040" cy="243125"/>
          </a:xfrm>
          <a:prstGeom prst="downArrow">
            <a:avLst>
              <a:gd fmla="val 50000" name="adj1"/>
              <a:gd fmla="val 50000" name="adj2"/>
            </a:avLst>
          </a:prstGeom>
          <a:solidFill>
            <a:srgbClr val="7F7F7F"/>
          </a:solidFill>
          <a:ln cap="flat" cmpd="sng" w="9525">
            <a:solidFill>
              <a:schemeClr val="dk1"/>
            </a:solidFill>
            <a:prstDash val="solid"/>
            <a:round/>
            <a:headEnd len="med" w="med" type="none"/>
            <a:tailEnd len="med" w="med" type="none"/>
          </a:ln>
        </p:spPr>
        <p:txBody>
          <a:bodyPr anchorCtr="0" anchor="ctr" bIns="45700" lIns="91425" rIns="91425" tIns="45700">
            <a:noAutofit/>
          </a:bodyPr>
          <a:lstStyle/>
          <a:p>
            <a:pPr indent="0" lvl="0" marL="0" marR="0" rtl="0" algn="ctr">
              <a:spcBef>
                <a:spcPts val="0"/>
              </a:spcBef>
              <a:buNone/>
            </a:pPr>
            <a:r>
              <a:t/>
            </a:r>
            <a:endParaRPr sz="1800">
              <a:solidFill>
                <a:schemeClr val="lt1"/>
              </a:solidFill>
              <a:latin typeface="Calibri"/>
              <a:ea typeface="Calibri"/>
              <a:cs typeface="Calibri"/>
              <a:sym typeface="Calibri"/>
            </a:endParaRPr>
          </a:p>
        </p:txBody>
      </p:sp>
      <p:sp>
        <p:nvSpPr>
          <p:cNvPr id="513" name="Shape 513"/>
          <p:cNvSpPr txBox="1"/>
          <p:nvPr/>
        </p:nvSpPr>
        <p:spPr>
          <a:xfrm rot="-5400000">
            <a:off x="4075028" y="2055359"/>
            <a:ext cx="1081804" cy="369332"/>
          </a:xfrm>
          <a:prstGeom prst="rect">
            <a:avLst/>
          </a:prstGeom>
          <a:noFill/>
          <a:ln>
            <a:noFill/>
          </a:ln>
        </p:spPr>
        <p:txBody>
          <a:bodyPr anchorCtr="0" anchor="t" bIns="45700" lIns="91425" rIns="91425" tIns="45700">
            <a:noAutofit/>
          </a:bodyPr>
          <a:lstStyle/>
          <a:p>
            <a:pPr indent="0" lvl="0" marL="0" marR="0" rtl="0" algn="ctr">
              <a:spcBef>
                <a:spcPts val="0"/>
              </a:spcBef>
              <a:buSzPct val="25000"/>
              <a:buNone/>
            </a:pPr>
            <a:r>
              <a:rPr lang="en-GB" sz="1800">
                <a:solidFill>
                  <a:schemeClr val="dk1"/>
                </a:solidFill>
                <a:latin typeface="Calibri"/>
                <a:ea typeface="Calibri"/>
                <a:cs typeface="Calibri"/>
                <a:sym typeface="Calibri"/>
              </a:rPr>
              <a:t>Year1</a:t>
            </a:r>
          </a:p>
        </p:txBody>
      </p:sp>
      <p:sp>
        <p:nvSpPr>
          <p:cNvPr id="514" name="Shape 514"/>
          <p:cNvSpPr txBox="1"/>
          <p:nvPr/>
        </p:nvSpPr>
        <p:spPr>
          <a:xfrm rot="-5400000">
            <a:off x="4042762" y="3568369"/>
            <a:ext cx="1081804" cy="369332"/>
          </a:xfrm>
          <a:prstGeom prst="rect">
            <a:avLst/>
          </a:prstGeom>
          <a:noFill/>
          <a:ln>
            <a:noFill/>
          </a:ln>
        </p:spPr>
        <p:txBody>
          <a:bodyPr anchorCtr="0" anchor="t" bIns="45700" lIns="91425" rIns="91425" tIns="45700">
            <a:noAutofit/>
          </a:bodyPr>
          <a:lstStyle/>
          <a:p>
            <a:pPr indent="0" lvl="0" marL="0" marR="0" rtl="0" algn="ctr">
              <a:spcBef>
                <a:spcPts val="0"/>
              </a:spcBef>
              <a:buSzPct val="25000"/>
              <a:buNone/>
            </a:pPr>
            <a:r>
              <a:rPr lang="en-GB" sz="1800">
                <a:solidFill>
                  <a:schemeClr val="dk1"/>
                </a:solidFill>
                <a:latin typeface="Calibri"/>
                <a:ea typeface="Calibri"/>
                <a:cs typeface="Calibri"/>
                <a:sym typeface="Calibri"/>
              </a:rPr>
              <a:t>Year2</a:t>
            </a:r>
          </a:p>
        </p:txBody>
      </p:sp>
      <p:sp>
        <p:nvSpPr>
          <p:cNvPr id="515" name="Shape 515"/>
          <p:cNvSpPr txBox="1"/>
          <p:nvPr/>
        </p:nvSpPr>
        <p:spPr>
          <a:xfrm rot="-5400000">
            <a:off x="4042762" y="5189392"/>
            <a:ext cx="1081804" cy="369332"/>
          </a:xfrm>
          <a:prstGeom prst="rect">
            <a:avLst/>
          </a:prstGeom>
          <a:noFill/>
          <a:ln>
            <a:noFill/>
          </a:ln>
        </p:spPr>
        <p:txBody>
          <a:bodyPr anchorCtr="0" anchor="t" bIns="45700" lIns="91425" rIns="91425" tIns="45700">
            <a:noAutofit/>
          </a:bodyPr>
          <a:lstStyle/>
          <a:p>
            <a:pPr indent="0" lvl="0" marL="0" marR="0" rtl="0" algn="ctr">
              <a:spcBef>
                <a:spcPts val="0"/>
              </a:spcBef>
              <a:buSzPct val="25000"/>
              <a:buNone/>
            </a:pPr>
            <a:r>
              <a:rPr lang="en-GB" sz="1800">
                <a:solidFill>
                  <a:schemeClr val="dk1"/>
                </a:solidFill>
                <a:latin typeface="Calibri"/>
                <a:ea typeface="Calibri"/>
                <a:cs typeface="Calibri"/>
                <a:sym typeface="Calibri"/>
              </a:rPr>
              <a:t>Year3</a:t>
            </a:r>
          </a:p>
        </p:txBody>
      </p:sp>
      <p:sp>
        <p:nvSpPr>
          <p:cNvPr id="516" name="Shape 516"/>
          <p:cNvSpPr txBox="1"/>
          <p:nvPr/>
        </p:nvSpPr>
        <p:spPr>
          <a:xfrm>
            <a:off x="477452" y="248926"/>
            <a:ext cx="3446475" cy="1600437"/>
          </a:xfrm>
          <a:prstGeom prst="rect">
            <a:avLst/>
          </a:prstGeom>
          <a:noFill/>
          <a:ln>
            <a:noFill/>
          </a:ln>
        </p:spPr>
        <p:txBody>
          <a:bodyPr anchorCtr="0" anchor="t" bIns="45700" lIns="91425" rIns="91425" tIns="45700">
            <a:noAutofit/>
          </a:bodyPr>
          <a:lstStyle/>
          <a:p>
            <a:pPr indent="0" lvl="0" marL="0" marR="0" rtl="0" algn="l">
              <a:spcBef>
                <a:spcPts val="0"/>
              </a:spcBef>
              <a:buSzPct val="25000"/>
              <a:buNone/>
            </a:pPr>
            <a:r>
              <a:rPr b="1" lang="en-GB" sz="1400">
                <a:solidFill>
                  <a:schemeClr val="dk1"/>
                </a:solidFill>
                <a:latin typeface="Calibri"/>
                <a:ea typeface="Calibri"/>
                <a:cs typeface="Calibri"/>
                <a:sym typeface="Calibri"/>
              </a:rPr>
              <a:t>Programme learning outcome:</a:t>
            </a:r>
          </a:p>
          <a:p>
            <a:pPr indent="0" lvl="0" marL="0" marR="0" rtl="0" algn="l">
              <a:spcBef>
                <a:spcPts val="0"/>
              </a:spcBef>
              <a:buSzPct val="25000"/>
              <a:buNone/>
            </a:pPr>
            <a:r>
              <a:rPr b="1" lang="en-GB" sz="1400">
                <a:solidFill>
                  <a:schemeClr val="dk1"/>
                </a:solidFill>
                <a:latin typeface="Calibri"/>
                <a:ea typeface="Calibri"/>
                <a:cs typeface="Calibri"/>
                <a:sym typeface="Calibri"/>
              </a:rPr>
              <a:t> </a:t>
            </a:r>
          </a:p>
          <a:p>
            <a:pPr indent="0" lvl="0" marL="0" marR="0" rtl="0" algn="l">
              <a:spcBef>
                <a:spcPts val="0"/>
              </a:spcBef>
              <a:buSzPct val="25000"/>
              <a:buNone/>
            </a:pPr>
            <a:r>
              <a:rPr lang="en-GB" sz="1400">
                <a:solidFill>
                  <a:schemeClr val="dk1"/>
                </a:solidFill>
                <a:latin typeface="Architects Daughter"/>
                <a:ea typeface="Architects Daughter"/>
                <a:cs typeface="Architects Daughter"/>
                <a:sym typeface="Architects Daughter"/>
              </a:rPr>
              <a:t>Obtain, synthesise and critically evaluate complex information on environmental science and related areas from a wide range of reliable sources </a:t>
            </a:r>
            <a:r>
              <a:rPr b="1" lang="en-GB" sz="1400">
                <a:solidFill>
                  <a:schemeClr val="dk1"/>
                </a:solidFill>
                <a:latin typeface="Architects Daughter"/>
                <a:ea typeface="Architects Daughter"/>
                <a:cs typeface="Architects Daughter"/>
                <a:sym typeface="Architects Daughter"/>
              </a:rPr>
              <a:t>[Independent learner]</a:t>
            </a:r>
          </a:p>
          <a:p>
            <a:pPr indent="0" lvl="0" marL="0" marR="0" rtl="0" algn="l">
              <a:spcBef>
                <a:spcPts val="0"/>
              </a:spcBef>
              <a:buSzPct val="25000"/>
              <a:buNone/>
            </a:pPr>
            <a:r>
              <a:rPr lang="en-GB" sz="1400">
                <a:solidFill>
                  <a:schemeClr val="dk1"/>
                </a:solidFill>
                <a:latin typeface="Calibri"/>
                <a:ea typeface="Calibri"/>
                <a:cs typeface="Calibri"/>
                <a:sym typeface="Calibri"/>
              </a:rPr>
              <a:t>  </a:t>
            </a:r>
          </a:p>
        </p:txBody>
      </p:sp>
      <p:sp>
        <p:nvSpPr>
          <p:cNvPr id="517" name="Shape 517"/>
          <p:cNvSpPr txBox="1"/>
          <p:nvPr/>
        </p:nvSpPr>
        <p:spPr>
          <a:xfrm>
            <a:off x="498075" y="2265500"/>
            <a:ext cx="3096343" cy="307777"/>
          </a:xfrm>
          <a:prstGeom prst="rect">
            <a:avLst/>
          </a:prstGeom>
          <a:noFill/>
          <a:ln>
            <a:noFill/>
          </a:ln>
        </p:spPr>
        <p:txBody>
          <a:bodyPr anchorCtr="0" anchor="t" bIns="45700" lIns="91425" rIns="91425" tIns="45700">
            <a:noAutofit/>
          </a:bodyPr>
          <a:lstStyle/>
          <a:p>
            <a:pPr indent="0" lvl="0" marL="0" marR="0" rtl="0" algn="l">
              <a:spcBef>
                <a:spcPts val="0"/>
              </a:spcBef>
              <a:buSzPct val="25000"/>
              <a:buNone/>
            </a:pPr>
            <a:r>
              <a:rPr b="1" lang="en-GB" sz="1400">
                <a:solidFill>
                  <a:schemeClr val="dk1"/>
                </a:solidFill>
                <a:latin typeface="Calibri"/>
                <a:ea typeface="Calibri"/>
                <a:cs typeface="Calibri"/>
                <a:sym typeface="Calibri"/>
              </a:rPr>
              <a:t>Model of learning:</a:t>
            </a:r>
          </a:p>
        </p:txBody>
      </p:sp>
      <p:sp>
        <p:nvSpPr>
          <p:cNvPr id="518" name="Shape 518"/>
          <p:cNvSpPr txBox="1"/>
          <p:nvPr/>
        </p:nvSpPr>
        <p:spPr>
          <a:xfrm>
            <a:off x="561285" y="4005023"/>
            <a:ext cx="3096343" cy="1384995"/>
          </a:xfrm>
          <a:prstGeom prst="rect">
            <a:avLst/>
          </a:prstGeom>
          <a:noFill/>
          <a:ln>
            <a:noFill/>
          </a:ln>
        </p:spPr>
        <p:txBody>
          <a:bodyPr anchorCtr="0" anchor="t" bIns="45700" lIns="91425" rIns="91425" tIns="45700">
            <a:noAutofit/>
          </a:bodyPr>
          <a:lstStyle/>
          <a:p>
            <a:pPr indent="0" lvl="0" marL="0" marR="0" rtl="0" algn="l">
              <a:spcBef>
                <a:spcPts val="0"/>
              </a:spcBef>
              <a:buSzPct val="25000"/>
              <a:buNone/>
            </a:pPr>
            <a:r>
              <a:rPr b="1" lang="en-GB" sz="1400">
                <a:solidFill>
                  <a:schemeClr val="dk1"/>
                </a:solidFill>
                <a:latin typeface="Calibri"/>
                <a:ea typeface="Calibri"/>
                <a:cs typeface="Calibri"/>
                <a:sym typeface="Calibri"/>
              </a:rPr>
              <a:t>Explanation:</a:t>
            </a:r>
          </a:p>
          <a:p>
            <a:pPr indent="0" lvl="0" marL="0" marR="0" rtl="0" algn="l">
              <a:spcBef>
                <a:spcPts val="0"/>
              </a:spcBef>
              <a:buNone/>
            </a:pPr>
            <a:r>
              <a:t/>
            </a:r>
            <a:endParaRPr b="1" sz="1400">
              <a:solidFill>
                <a:schemeClr val="dk1"/>
              </a:solidFill>
              <a:latin typeface="Calibri"/>
              <a:ea typeface="Calibri"/>
              <a:cs typeface="Calibri"/>
              <a:sym typeface="Calibri"/>
            </a:endParaRPr>
          </a:p>
          <a:p>
            <a:pPr indent="0" lvl="0" marL="0" marR="0" rtl="0" algn="l">
              <a:spcBef>
                <a:spcPts val="0"/>
              </a:spcBef>
              <a:buSzPct val="25000"/>
              <a:buNone/>
            </a:pPr>
            <a:r>
              <a:rPr lang="en-GB" sz="1400">
                <a:solidFill>
                  <a:schemeClr val="dk1"/>
                </a:solidFill>
                <a:latin typeface="Architects Daughter"/>
                <a:ea typeface="Architects Daughter"/>
                <a:cs typeface="Architects Daughter"/>
                <a:sym typeface="Architects Daughter"/>
              </a:rPr>
              <a:t>Students need to be able to effectively find relevant sources before they can go on to any critical analysis and knowledge gap identification.</a:t>
            </a:r>
          </a:p>
        </p:txBody>
      </p:sp>
      <p:sp>
        <p:nvSpPr>
          <p:cNvPr id="519" name="Shape 519"/>
          <p:cNvSpPr/>
          <p:nvPr/>
        </p:nvSpPr>
        <p:spPr>
          <a:xfrm>
            <a:off x="4788023" y="1052736"/>
            <a:ext cx="4176464" cy="5400599"/>
          </a:xfrm>
          <a:prstGeom prst="roundRect">
            <a:avLst>
              <a:gd fmla="val 16667" name="adj"/>
            </a:avLst>
          </a:prstGeom>
          <a:noFill/>
          <a:ln cap="flat" cmpd="sng" w="25400">
            <a:solidFill>
              <a:schemeClr val="dk1"/>
            </a:solidFill>
            <a:prstDash val="solid"/>
            <a:round/>
            <a:headEnd len="med" w="med" type="none"/>
            <a:tailEnd len="med" w="med" type="none"/>
          </a:ln>
        </p:spPr>
        <p:txBody>
          <a:bodyPr anchorCtr="0" anchor="ctr" bIns="45700" lIns="91425" rIns="91425" tIns="45700">
            <a:noAutofit/>
          </a:bodyPr>
          <a:lstStyle/>
          <a:p>
            <a:pPr indent="0" lvl="0" marL="0" marR="0" rtl="0" algn="ctr">
              <a:spcBef>
                <a:spcPts val="0"/>
              </a:spcBef>
              <a:buNone/>
            </a:pPr>
            <a:r>
              <a:t/>
            </a:r>
            <a:endParaRPr sz="1800">
              <a:solidFill>
                <a:schemeClr val="lt1"/>
              </a:solidFill>
              <a:latin typeface="Calibri"/>
              <a:ea typeface="Calibri"/>
              <a:cs typeface="Calibri"/>
              <a:sym typeface="Calibri"/>
            </a:endParaRPr>
          </a:p>
        </p:txBody>
      </p:sp>
      <p:sp>
        <p:nvSpPr>
          <p:cNvPr id="520" name="Shape 520"/>
          <p:cNvSpPr/>
          <p:nvPr/>
        </p:nvSpPr>
        <p:spPr>
          <a:xfrm>
            <a:off x="1476236" y="2730164"/>
            <a:ext cx="144016" cy="144016"/>
          </a:xfrm>
          <a:prstGeom prst="ellipse">
            <a:avLst/>
          </a:prstGeom>
          <a:solidFill>
            <a:srgbClr val="BFBFBF"/>
          </a:solidFill>
          <a:ln cap="flat" cmpd="sng" w="25400">
            <a:solidFill>
              <a:schemeClr val="dk1"/>
            </a:solidFill>
            <a:prstDash val="solid"/>
            <a:round/>
            <a:headEnd len="med" w="med" type="none"/>
            <a:tailEnd len="med" w="med" type="none"/>
          </a:ln>
        </p:spPr>
        <p:txBody>
          <a:bodyPr anchorCtr="0" anchor="ctr" bIns="45700" lIns="91425" rIns="91425" tIns="45700">
            <a:noAutofit/>
          </a:bodyPr>
          <a:lstStyle/>
          <a:p>
            <a:pPr indent="0" lvl="0" marL="0" marR="0" rtl="0" algn="ctr">
              <a:spcBef>
                <a:spcPts val="0"/>
              </a:spcBef>
              <a:buNone/>
            </a:pPr>
            <a:r>
              <a:t/>
            </a:r>
            <a:endParaRPr sz="1800">
              <a:solidFill>
                <a:schemeClr val="lt1"/>
              </a:solidFill>
              <a:latin typeface="Calibri"/>
              <a:ea typeface="Calibri"/>
              <a:cs typeface="Calibri"/>
              <a:sym typeface="Calibri"/>
            </a:endParaRPr>
          </a:p>
        </p:txBody>
      </p:sp>
      <p:sp>
        <p:nvSpPr>
          <p:cNvPr id="521" name="Shape 521"/>
          <p:cNvSpPr/>
          <p:nvPr/>
        </p:nvSpPr>
        <p:spPr>
          <a:xfrm>
            <a:off x="1605400" y="2995452"/>
            <a:ext cx="144016" cy="144016"/>
          </a:xfrm>
          <a:prstGeom prst="ellipse">
            <a:avLst/>
          </a:prstGeom>
          <a:solidFill>
            <a:srgbClr val="BFBFBF"/>
          </a:solidFill>
          <a:ln cap="flat" cmpd="sng" w="25400">
            <a:solidFill>
              <a:schemeClr val="dk1"/>
            </a:solidFill>
            <a:prstDash val="solid"/>
            <a:round/>
            <a:headEnd len="med" w="med" type="none"/>
            <a:tailEnd len="med" w="med" type="none"/>
          </a:ln>
        </p:spPr>
        <p:txBody>
          <a:bodyPr anchorCtr="0" anchor="ctr" bIns="45700" lIns="91425" rIns="91425" tIns="45700">
            <a:noAutofit/>
          </a:bodyPr>
          <a:lstStyle/>
          <a:p>
            <a:pPr indent="0" lvl="0" marL="0" marR="0" rtl="0" algn="ctr">
              <a:spcBef>
                <a:spcPts val="0"/>
              </a:spcBef>
              <a:buNone/>
            </a:pPr>
            <a:r>
              <a:t/>
            </a:r>
            <a:endParaRPr sz="1800">
              <a:solidFill>
                <a:schemeClr val="lt1"/>
              </a:solidFill>
              <a:latin typeface="Calibri"/>
              <a:ea typeface="Calibri"/>
              <a:cs typeface="Calibri"/>
              <a:sym typeface="Calibri"/>
            </a:endParaRPr>
          </a:p>
        </p:txBody>
      </p:sp>
      <p:sp>
        <p:nvSpPr>
          <p:cNvPr id="522" name="Shape 522"/>
          <p:cNvSpPr/>
          <p:nvPr/>
        </p:nvSpPr>
        <p:spPr>
          <a:xfrm>
            <a:off x="1476830" y="3258914"/>
            <a:ext cx="144016" cy="144016"/>
          </a:xfrm>
          <a:prstGeom prst="ellipse">
            <a:avLst/>
          </a:prstGeom>
          <a:solidFill>
            <a:srgbClr val="BFBFBF"/>
          </a:solidFill>
          <a:ln cap="flat" cmpd="sng" w="25400">
            <a:solidFill>
              <a:schemeClr val="dk1"/>
            </a:solidFill>
            <a:prstDash val="solid"/>
            <a:round/>
            <a:headEnd len="med" w="med" type="none"/>
            <a:tailEnd len="med" w="med" type="none"/>
          </a:ln>
        </p:spPr>
        <p:txBody>
          <a:bodyPr anchorCtr="0" anchor="ctr" bIns="45700" lIns="91425" rIns="91425" tIns="45700">
            <a:noAutofit/>
          </a:bodyPr>
          <a:lstStyle/>
          <a:p>
            <a:pPr indent="0" lvl="0" marL="0" marR="0" rtl="0" algn="ctr">
              <a:spcBef>
                <a:spcPts val="0"/>
              </a:spcBef>
              <a:buNone/>
            </a:pPr>
            <a:r>
              <a:t/>
            </a:r>
            <a:endParaRPr sz="1800">
              <a:solidFill>
                <a:schemeClr val="lt1"/>
              </a:solidFill>
              <a:latin typeface="Calibri"/>
              <a:ea typeface="Calibri"/>
              <a:cs typeface="Calibri"/>
              <a:sym typeface="Calibri"/>
            </a:endParaRPr>
          </a:p>
        </p:txBody>
      </p:sp>
      <p:sp>
        <p:nvSpPr>
          <p:cNvPr id="523" name="Shape 523"/>
          <p:cNvSpPr txBox="1"/>
          <p:nvPr/>
        </p:nvSpPr>
        <p:spPr>
          <a:xfrm>
            <a:off x="1101345" y="3402930"/>
            <a:ext cx="1008112" cy="246220"/>
          </a:xfrm>
          <a:prstGeom prst="rect">
            <a:avLst/>
          </a:prstGeom>
          <a:noFill/>
          <a:ln>
            <a:noFill/>
          </a:ln>
        </p:spPr>
        <p:txBody>
          <a:bodyPr anchorCtr="0" anchor="t" bIns="45700" lIns="91425" rIns="91425" tIns="45700">
            <a:noAutofit/>
          </a:bodyPr>
          <a:lstStyle/>
          <a:p>
            <a:pPr indent="0" lvl="0" marL="0" marR="0" rtl="0" algn="l">
              <a:spcBef>
                <a:spcPts val="0"/>
              </a:spcBef>
              <a:buSzPct val="25000"/>
              <a:buNone/>
            </a:pPr>
            <a:r>
              <a:rPr lang="en-GB" sz="1000">
                <a:solidFill>
                  <a:schemeClr val="dk1"/>
                </a:solidFill>
                <a:latin typeface="Calibri"/>
                <a:ea typeface="Calibri"/>
                <a:cs typeface="Calibri"/>
                <a:sym typeface="Calibri"/>
              </a:rPr>
              <a:t>Stepping stone</a:t>
            </a:r>
          </a:p>
        </p:txBody>
      </p:sp>
      <p:grpSp>
        <p:nvGrpSpPr>
          <p:cNvPr id="524" name="Shape 524"/>
          <p:cNvGrpSpPr/>
          <p:nvPr/>
        </p:nvGrpSpPr>
        <p:grpSpPr>
          <a:xfrm>
            <a:off x="1992509" y="2593632"/>
            <a:ext cx="1465562" cy="1061037"/>
            <a:chOff x="2367288" y="2585114"/>
            <a:chExt cx="1465562" cy="1061037"/>
          </a:xfrm>
        </p:grpSpPr>
        <p:sp>
          <p:nvSpPr>
            <p:cNvPr id="525" name="Shape 525"/>
            <p:cNvSpPr/>
            <p:nvPr/>
          </p:nvSpPr>
          <p:spPr>
            <a:xfrm>
              <a:off x="2627783" y="2727166"/>
              <a:ext cx="144016" cy="144016"/>
            </a:xfrm>
            <a:prstGeom prst="rect">
              <a:avLst/>
            </a:prstGeom>
            <a:solidFill>
              <a:srgbClr val="F2F2F2"/>
            </a:solidFill>
            <a:ln cap="flat" cmpd="sng" w="9525">
              <a:solidFill>
                <a:schemeClr val="dk1"/>
              </a:solidFill>
              <a:prstDash val="solid"/>
              <a:round/>
              <a:headEnd len="med" w="med" type="none"/>
              <a:tailEnd len="med" w="med" type="none"/>
            </a:ln>
          </p:spPr>
          <p:txBody>
            <a:bodyPr anchorCtr="0" anchor="ctr" bIns="45700" lIns="91425" rIns="91425" tIns="45700">
              <a:noAutofit/>
            </a:bodyPr>
            <a:lstStyle/>
            <a:p>
              <a:pPr indent="0" lvl="0" marL="0" marR="0" rtl="0" algn="ctr">
                <a:spcBef>
                  <a:spcPts val="0"/>
                </a:spcBef>
                <a:buNone/>
              </a:pPr>
              <a:r>
                <a:t/>
              </a:r>
              <a:endParaRPr sz="1800">
                <a:solidFill>
                  <a:schemeClr val="lt1"/>
                </a:solidFill>
                <a:latin typeface="Calibri"/>
                <a:ea typeface="Calibri"/>
                <a:cs typeface="Calibri"/>
                <a:sym typeface="Calibri"/>
              </a:endParaRPr>
            </a:p>
          </p:txBody>
        </p:sp>
        <p:sp>
          <p:nvSpPr>
            <p:cNvPr id="526" name="Shape 526"/>
            <p:cNvSpPr/>
            <p:nvPr/>
          </p:nvSpPr>
          <p:spPr>
            <a:xfrm>
              <a:off x="2627783" y="2879566"/>
              <a:ext cx="144016" cy="144016"/>
            </a:xfrm>
            <a:prstGeom prst="rect">
              <a:avLst/>
            </a:prstGeom>
            <a:solidFill>
              <a:srgbClr val="A5A5A5"/>
            </a:solidFill>
            <a:ln cap="flat" cmpd="sng" w="9525">
              <a:solidFill>
                <a:schemeClr val="dk1"/>
              </a:solidFill>
              <a:prstDash val="solid"/>
              <a:round/>
              <a:headEnd len="med" w="med" type="none"/>
              <a:tailEnd len="med" w="med" type="none"/>
            </a:ln>
          </p:spPr>
          <p:txBody>
            <a:bodyPr anchorCtr="0" anchor="ctr" bIns="45700" lIns="91425" rIns="91425" tIns="45700">
              <a:noAutofit/>
            </a:bodyPr>
            <a:lstStyle/>
            <a:p>
              <a:pPr indent="0" lvl="0" marL="0" marR="0" rtl="0" algn="ctr">
                <a:spcBef>
                  <a:spcPts val="0"/>
                </a:spcBef>
                <a:buNone/>
              </a:pPr>
              <a:r>
                <a:t/>
              </a:r>
              <a:endParaRPr sz="1800">
                <a:solidFill>
                  <a:schemeClr val="lt1"/>
                </a:solidFill>
                <a:latin typeface="Calibri"/>
                <a:ea typeface="Calibri"/>
                <a:cs typeface="Calibri"/>
                <a:sym typeface="Calibri"/>
              </a:endParaRPr>
            </a:p>
          </p:txBody>
        </p:sp>
        <p:sp>
          <p:nvSpPr>
            <p:cNvPr id="527" name="Shape 527"/>
            <p:cNvSpPr/>
            <p:nvPr/>
          </p:nvSpPr>
          <p:spPr>
            <a:xfrm>
              <a:off x="2627783" y="3023582"/>
              <a:ext cx="144016" cy="144016"/>
            </a:xfrm>
            <a:prstGeom prst="rect">
              <a:avLst/>
            </a:prstGeom>
            <a:solidFill>
              <a:srgbClr val="7F7F7F"/>
            </a:solidFill>
            <a:ln cap="flat" cmpd="sng" w="9525">
              <a:solidFill>
                <a:schemeClr val="dk1"/>
              </a:solidFill>
              <a:prstDash val="solid"/>
              <a:round/>
              <a:headEnd len="med" w="med" type="none"/>
              <a:tailEnd len="med" w="med" type="none"/>
            </a:ln>
          </p:spPr>
          <p:txBody>
            <a:bodyPr anchorCtr="0" anchor="ctr" bIns="45700" lIns="91425" rIns="91425" tIns="45700">
              <a:noAutofit/>
            </a:bodyPr>
            <a:lstStyle/>
            <a:p>
              <a:pPr indent="0" lvl="0" marL="0" marR="0" rtl="0" algn="ctr">
                <a:spcBef>
                  <a:spcPts val="0"/>
                </a:spcBef>
                <a:buNone/>
              </a:pPr>
              <a:r>
                <a:t/>
              </a:r>
              <a:endParaRPr sz="1800">
                <a:solidFill>
                  <a:schemeClr val="lt1"/>
                </a:solidFill>
                <a:latin typeface="Calibri"/>
                <a:ea typeface="Calibri"/>
                <a:cs typeface="Calibri"/>
                <a:sym typeface="Calibri"/>
              </a:endParaRPr>
            </a:p>
          </p:txBody>
        </p:sp>
        <p:sp>
          <p:nvSpPr>
            <p:cNvPr id="528" name="Shape 528"/>
            <p:cNvSpPr/>
            <p:nvPr/>
          </p:nvSpPr>
          <p:spPr>
            <a:xfrm>
              <a:off x="2627783" y="3167598"/>
              <a:ext cx="144016" cy="144016"/>
            </a:xfrm>
            <a:prstGeom prst="rect">
              <a:avLst/>
            </a:prstGeom>
            <a:solidFill>
              <a:schemeClr val="dk1"/>
            </a:solidFill>
            <a:ln cap="flat" cmpd="sng" w="9525">
              <a:solidFill>
                <a:schemeClr val="dk1"/>
              </a:solidFill>
              <a:prstDash val="solid"/>
              <a:round/>
              <a:headEnd len="med" w="med" type="none"/>
              <a:tailEnd len="med" w="med" type="none"/>
            </a:ln>
          </p:spPr>
          <p:txBody>
            <a:bodyPr anchorCtr="0" anchor="ctr" bIns="45700" lIns="91425" rIns="91425" tIns="45700">
              <a:noAutofit/>
            </a:bodyPr>
            <a:lstStyle/>
            <a:p>
              <a:pPr indent="0" lvl="0" marL="0" marR="0" rtl="0" algn="ctr">
                <a:spcBef>
                  <a:spcPts val="0"/>
                </a:spcBef>
                <a:buNone/>
              </a:pPr>
              <a:r>
                <a:t/>
              </a:r>
              <a:endParaRPr sz="1800">
                <a:solidFill>
                  <a:schemeClr val="lt1"/>
                </a:solidFill>
                <a:latin typeface="Calibri"/>
                <a:ea typeface="Calibri"/>
                <a:cs typeface="Calibri"/>
                <a:sym typeface="Calibri"/>
              </a:endParaRPr>
            </a:p>
          </p:txBody>
        </p:sp>
        <p:sp>
          <p:nvSpPr>
            <p:cNvPr id="529" name="Shape 529"/>
            <p:cNvSpPr txBox="1"/>
            <p:nvPr/>
          </p:nvSpPr>
          <p:spPr>
            <a:xfrm>
              <a:off x="2367288" y="3399930"/>
              <a:ext cx="665007" cy="246220"/>
            </a:xfrm>
            <a:prstGeom prst="rect">
              <a:avLst/>
            </a:prstGeom>
            <a:noFill/>
            <a:ln>
              <a:noFill/>
            </a:ln>
          </p:spPr>
          <p:txBody>
            <a:bodyPr anchorCtr="0" anchor="t" bIns="45700" lIns="91425" rIns="91425" tIns="45700">
              <a:noAutofit/>
            </a:bodyPr>
            <a:lstStyle/>
            <a:p>
              <a:pPr indent="0" lvl="0" marL="0" marR="0" rtl="0" algn="l">
                <a:spcBef>
                  <a:spcPts val="0"/>
                </a:spcBef>
                <a:buSzPct val="25000"/>
                <a:buNone/>
              </a:pPr>
              <a:r>
                <a:rPr lang="en-GB" sz="1000">
                  <a:solidFill>
                    <a:schemeClr val="dk1"/>
                  </a:solidFill>
                  <a:latin typeface="Calibri"/>
                  <a:ea typeface="Calibri"/>
                  <a:cs typeface="Calibri"/>
                  <a:sym typeface="Calibri"/>
                </a:rPr>
                <a:t>Blocking</a:t>
              </a:r>
            </a:p>
          </p:txBody>
        </p:sp>
        <p:sp>
          <p:nvSpPr>
            <p:cNvPr id="530" name="Shape 530"/>
            <p:cNvSpPr/>
            <p:nvPr/>
          </p:nvSpPr>
          <p:spPr>
            <a:xfrm>
              <a:off x="3203848" y="2735550"/>
              <a:ext cx="144016" cy="144016"/>
            </a:xfrm>
            <a:prstGeom prst="rect">
              <a:avLst/>
            </a:prstGeom>
            <a:solidFill>
              <a:srgbClr val="F2F2F2"/>
            </a:solidFill>
            <a:ln cap="flat" cmpd="sng" w="9525">
              <a:solidFill>
                <a:schemeClr val="dk1"/>
              </a:solidFill>
              <a:prstDash val="solid"/>
              <a:round/>
              <a:headEnd len="med" w="med" type="none"/>
              <a:tailEnd len="med" w="med" type="none"/>
            </a:ln>
          </p:spPr>
          <p:txBody>
            <a:bodyPr anchorCtr="0" anchor="ctr" bIns="45700" lIns="91425" rIns="91425" tIns="45700">
              <a:noAutofit/>
            </a:bodyPr>
            <a:lstStyle/>
            <a:p>
              <a:pPr indent="0" lvl="0" marL="0" marR="0" rtl="0" algn="ctr">
                <a:spcBef>
                  <a:spcPts val="0"/>
                </a:spcBef>
                <a:buNone/>
              </a:pPr>
              <a:r>
                <a:t/>
              </a:r>
              <a:endParaRPr sz="1800">
                <a:solidFill>
                  <a:schemeClr val="lt1"/>
                </a:solidFill>
                <a:latin typeface="Calibri"/>
                <a:ea typeface="Calibri"/>
                <a:cs typeface="Calibri"/>
                <a:sym typeface="Calibri"/>
              </a:endParaRPr>
            </a:p>
          </p:txBody>
        </p:sp>
        <p:sp>
          <p:nvSpPr>
            <p:cNvPr id="531" name="Shape 531"/>
            <p:cNvSpPr/>
            <p:nvPr/>
          </p:nvSpPr>
          <p:spPr>
            <a:xfrm>
              <a:off x="3203848" y="2887950"/>
              <a:ext cx="144016" cy="144016"/>
            </a:xfrm>
            <a:prstGeom prst="rect">
              <a:avLst/>
            </a:prstGeom>
            <a:solidFill>
              <a:srgbClr val="A5A5A5"/>
            </a:solidFill>
            <a:ln cap="flat" cmpd="sng" w="9525">
              <a:solidFill>
                <a:schemeClr val="dk1"/>
              </a:solidFill>
              <a:prstDash val="solid"/>
              <a:round/>
              <a:headEnd len="med" w="med" type="none"/>
              <a:tailEnd len="med" w="med" type="none"/>
            </a:ln>
          </p:spPr>
          <p:txBody>
            <a:bodyPr anchorCtr="0" anchor="ctr" bIns="45700" lIns="91425" rIns="91425" tIns="45700">
              <a:noAutofit/>
            </a:bodyPr>
            <a:lstStyle/>
            <a:p>
              <a:pPr indent="0" lvl="0" marL="0" marR="0" rtl="0" algn="ctr">
                <a:spcBef>
                  <a:spcPts val="0"/>
                </a:spcBef>
                <a:buNone/>
              </a:pPr>
              <a:r>
                <a:t/>
              </a:r>
              <a:endParaRPr sz="1800">
                <a:solidFill>
                  <a:schemeClr val="lt1"/>
                </a:solidFill>
                <a:latin typeface="Calibri"/>
                <a:ea typeface="Calibri"/>
                <a:cs typeface="Calibri"/>
                <a:sym typeface="Calibri"/>
              </a:endParaRPr>
            </a:p>
          </p:txBody>
        </p:sp>
        <p:sp>
          <p:nvSpPr>
            <p:cNvPr id="532" name="Shape 532"/>
            <p:cNvSpPr/>
            <p:nvPr/>
          </p:nvSpPr>
          <p:spPr>
            <a:xfrm>
              <a:off x="3203848" y="3183908"/>
              <a:ext cx="144016" cy="144016"/>
            </a:xfrm>
            <a:prstGeom prst="rect">
              <a:avLst/>
            </a:prstGeom>
            <a:solidFill>
              <a:schemeClr val="lt1"/>
            </a:solidFill>
            <a:ln cap="flat" cmpd="sng" w="9525">
              <a:solidFill>
                <a:schemeClr val="dk1"/>
              </a:solidFill>
              <a:prstDash val="solid"/>
              <a:round/>
              <a:headEnd len="med" w="med" type="none"/>
              <a:tailEnd len="med" w="med" type="none"/>
            </a:ln>
          </p:spPr>
          <p:txBody>
            <a:bodyPr anchorCtr="0" anchor="ctr" bIns="45700" lIns="91425" rIns="91425" tIns="45700">
              <a:noAutofit/>
            </a:bodyPr>
            <a:lstStyle/>
            <a:p>
              <a:pPr indent="0" lvl="0" marL="0" marR="0" rtl="0" algn="ctr">
                <a:spcBef>
                  <a:spcPts val="0"/>
                </a:spcBef>
                <a:buNone/>
              </a:pPr>
              <a:r>
                <a:t/>
              </a:r>
              <a:endParaRPr sz="1800">
                <a:solidFill>
                  <a:schemeClr val="lt1"/>
                </a:solidFill>
                <a:latin typeface="Calibri"/>
                <a:ea typeface="Calibri"/>
                <a:cs typeface="Calibri"/>
                <a:sym typeface="Calibri"/>
              </a:endParaRPr>
            </a:p>
          </p:txBody>
        </p:sp>
        <p:sp>
          <p:nvSpPr>
            <p:cNvPr id="533" name="Shape 533"/>
            <p:cNvSpPr/>
            <p:nvPr/>
          </p:nvSpPr>
          <p:spPr>
            <a:xfrm>
              <a:off x="3203847" y="3031966"/>
              <a:ext cx="144016" cy="144016"/>
            </a:xfrm>
            <a:prstGeom prst="rect">
              <a:avLst/>
            </a:prstGeom>
            <a:solidFill>
              <a:schemeClr val="dk1"/>
            </a:solidFill>
            <a:ln cap="flat" cmpd="sng" w="9525">
              <a:solidFill>
                <a:schemeClr val="dk1"/>
              </a:solidFill>
              <a:prstDash val="solid"/>
              <a:round/>
              <a:headEnd len="med" w="med" type="none"/>
              <a:tailEnd len="med" w="med" type="none"/>
            </a:ln>
          </p:spPr>
          <p:txBody>
            <a:bodyPr anchorCtr="0" anchor="ctr" bIns="45700" lIns="91425" rIns="91425" tIns="45700">
              <a:noAutofit/>
            </a:bodyPr>
            <a:lstStyle/>
            <a:p>
              <a:pPr indent="0" lvl="0" marL="0" marR="0" rtl="0" algn="ctr">
                <a:spcBef>
                  <a:spcPts val="0"/>
                </a:spcBef>
                <a:buNone/>
              </a:pPr>
              <a:r>
                <a:t/>
              </a:r>
              <a:endParaRPr sz="1800">
                <a:solidFill>
                  <a:schemeClr val="lt1"/>
                </a:solidFill>
                <a:latin typeface="Calibri"/>
                <a:ea typeface="Calibri"/>
                <a:cs typeface="Calibri"/>
                <a:sym typeface="Calibri"/>
              </a:endParaRPr>
            </a:p>
          </p:txBody>
        </p:sp>
        <p:sp>
          <p:nvSpPr>
            <p:cNvPr id="534" name="Shape 534"/>
            <p:cNvSpPr/>
            <p:nvPr/>
          </p:nvSpPr>
          <p:spPr>
            <a:xfrm>
              <a:off x="3203848" y="2585114"/>
              <a:ext cx="144016" cy="144016"/>
            </a:xfrm>
            <a:prstGeom prst="rect">
              <a:avLst/>
            </a:prstGeom>
            <a:solidFill>
              <a:schemeClr val="dk1"/>
            </a:solidFill>
            <a:ln cap="flat" cmpd="sng" w="9525">
              <a:solidFill>
                <a:schemeClr val="dk1"/>
              </a:solidFill>
              <a:prstDash val="solid"/>
              <a:round/>
              <a:headEnd len="med" w="med" type="none"/>
              <a:tailEnd len="med" w="med" type="none"/>
            </a:ln>
          </p:spPr>
          <p:txBody>
            <a:bodyPr anchorCtr="0" anchor="ctr" bIns="45700" lIns="91425" rIns="91425" tIns="45700">
              <a:noAutofit/>
            </a:bodyPr>
            <a:lstStyle/>
            <a:p>
              <a:pPr indent="0" lvl="0" marL="0" marR="0" rtl="0" algn="ctr">
                <a:spcBef>
                  <a:spcPts val="0"/>
                </a:spcBef>
                <a:buNone/>
              </a:pPr>
              <a:r>
                <a:t/>
              </a:r>
              <a:endParaRPr sz="1800">
                <a:solidFill>
                  <a:schemeClr val="lt1"/>
                </a:solidFill>
                <a:latin typeface="Calibri"/>
                <a:ea typeface="Calibri"/>
                <a:cs typeface="Calibri"/>
                <a:sym typeface="Calibri"/>
              </a:endParaRPr>
            </a:p>
          </p:txBody>
        </p:sp>
        <p:sp>
          <p:nvSpPr>
            <p:cNvPr id="535" name="Shape 535"/>
            <p:cNvSpPr txBox="1"/>
            <p:nvPr/>
          </p:nvSpPr>
          <p:spPr>
            <a:xfrm>
              <a:off x="2943351" y="3399928"/>
              <a:ext cx="889499" cy="246220"/>
            </a:xfrm>
            <a:prstGeom prst="rect">
              <a:avLst/>
            </a:prstGeom>
            <a:noFill/>
            <a:ln>
              <a:noFill/>
            </a:ln>
          </p:spPr>
          <p:txBody>
            <a:bodyPr anchorCtr="0" anchor="t" bIns="45700" lIns="91425" rIns="91425" tIns="45700">
              <a:noAutofit/>
            </a:bodyPr>
            <a:lstStyle/>
            <a:p>
              <a:pPr indent="0" lvl="0" marL="0" marR="0" rtl="0" algn="l">
                <a:spcBef>
                  <a:spcPts val="0"/>
                </a:spcBef>
                <a:buSzPct val="25000"/>
                <a:buNone/>
              </a:pPr>
              <a:r>
                <a:rPr lang="en-GB" sz="1000">
                  <a:solidFill>
                    <a:schemeClr val="dk1"/>
                  </a:solidFill>
                  <a:latin typeface="Calibri"/>
                  <a:ea typeface="Calibri"/>
                  <a:cs typeface="Calibri"/>
                  <a:sym typeface="Calibri"/>
                </a:rPr>
                <a:t>Interleaving</a:t>
              </a:r>
            </a:p>
          </p:txBody>
        </p:sp>
      </p:grpSp>
      <p:sp>
        <p:nvSpPr>
          <p:cNvPr id="536" name="Shape 536"/>
          <p:cNvSpPr/>
          <p:nvPr/>
        </p:nvSpPr>
        <p:spPr>
          <a:xfrm>
            <a:off x="620427" y="2792393"/>
            <a:ext cx="443708" cy="606390"/>
          </a:xfrm>
          <a:custGeom>
            <a:pathLst>
              <a:path extrusionOk="0" h="120000" w="120000">
                <a:moveTo>
                  <a:pt x="86159" y="120000"/>
                </a:moveTo>
                <a:cubicBezTo>
                  <a:pt x="81820" y="119365"/>
                  <a:pt x="77341" y="119118"/>
                  <a:pt x="73143" y="118095"/>
                </a:cubicBezTo>
                <a:cubicBezTo>
                  <a:pt x="69462" y="117197"/>
                  <a:pt x="66364" y="115282"/>
                  <a:pt x="62730" y="114285"/>
                </a:cubicBezTo>
                <a:cubicBezTo>
                  <a:pt x="59381" y="113366"/>
                  <a:pt x="55789" y="113015"/>
                  <a:pt x="52318" y="112380"/>
                </a:cubicBezTo>
                <a:cubicBezTo>
                  <a:pt x="33693" y="103295"/>
                  <a:pt x="56508" y="113499"/>
                  <a:pt x="34096" y="106666"/>
                </a:cubicBezTo>
                <a:cubicBezTo>
                  <a:pt x="18346" y="101864"/>
                  <a:pt x="16555" y="100649"/>
                  <a:pt x="5462" y="95238"/>
                </a:cubicBezTo>
                <a:cubicBezTo>
                  <a:pt x="1340" y="90714"/>
                  <a:pt x="-3019" y="89186"/>
                  <a:pt x="2858" y="83809"/>
                </a:cubicBezTo>
                <a:cubicBezTo>
                  <a:pt x="4813" y="82021"/>
                  <a:pt x="7809" y="80929"/>
                  <a:pt x="10668" y="80000"/>
                </a:cubicBezTo>
                <a:cubicBezTo>
                  <a:pt x="15683" y="78369"/>
                  <a:pt x="26287" y="76190"/>
                  <a:pt x="26287" y="76190"/>
                </a:cubicBezTo>
                <a:cubicBezTo>
                  <a:pt x="34250" y="76391"/>
                  <a:pt x="85549" y="72461"/>
                  <a:pt x="109587" y="80000"/>
                </a:cubicBezTo>
                <a:cubicBezTo>
                  <a:pt x="113154" y="81118"/>
                  <a:pt x="116529" y="82539"/>
                  <a:pt x="120000" y="83809"/>
                </a:cubicBezTo>
                <a:cubicBezTo>
                  <a:pt x="117396" y="84444"/>
                  <a:pt x="114934" y="85714"/>
                  <a:pt x="112190" y="85714"/>
                </a:cubicBezTo>
                <a:cubicBezTo>
                  <a:pt x="103470" y="85714"/>
                  <a:pt x="94730" y="84985"/>
                  <a:pt x="86159" y="83809"/>
                </a:cubicBezTo>
                <a:cubicBezTo>
                  <a:pt x="67423" y="81239"/>
                  <a:pt x="75049" y="80284"/>
                  <a:pt x="60127" y="76190"/>
                </a:cubicBezTo>
                <a:cubicBezTo>
                  <a:pt x="56778" y="75271"/>
                  <a:pt x="53186" y="74920"/>
                  <a:pt x="49715" y="74285"/>
                </a:cubicBezTo>
                <a:cubicBezTo>
                  <a:pt x="47112" y="73015"/>
                  <a:pt x="44704" y="71500"/>
                  <a:pt x="41905" y="70476"/>
                </a:cubicBezTo>
                <a:cubicBezTo>
                  <a:pt x="30165" y="66180"/>
                  <a:pt x="37477" y="71585"/>
                  <a:pt x="26287" y="64761"/>
                </a:cubicBezTo>
                <a:cubicBezTo>
                  <a:pt x="17111" y="59167"/>
                  <a:pt x="15321" y="55583"/>
                  <a:pt x="8065" y="47618"/>
                </a:cubicBezTo>
                <a:cubicBezTo>
                  <a:pt x="6543" y="45948"/>
                  <a:pt x="6329" y="43809"/>
                  <a:pt x="5462" y="41904"/>
                </a:cubicBezTo>
                <a:cubicBezTo>
                  <a:pt x="7197" y="39364"/>
                  <a:pt x="7924" y="36293"/>
                  <a:pt x="10668" y="34285"/>
                </a:cubicBezTo>
                <a:cubicBezTo>
                  <a:pt x="12608" y="32865"/>
                  <a:pt x="15955" y="33171"/>
                  <a:pt x="18477" y="32380"/>
                </a:cubicBezTo>
                <a:cubicBezTo>
                  <a:pt x="39842" y="25681"/>
                  <a:pt x="17087" y="29531"/>
                  <a:pt x="52318" y="26666"/>
                </a:cubicBezTo>
                <a:cubicBezTo>
                  <a:pt x="71408" y="27301"/>
                  <a:pt x="90539" y="27456"/>
                  <a:pt x="109587" y="28571"/>
                </a:cubicBezTo>
                <a:cubicBezTo>
                  <a:pt x="112322" y="28731"/>
                  <a:pt x="116377" y="28612"/>
                  <a:pt x="117396" y="30476"/>
                </a:cubicBezTo>
                <a:cubicBezTo>
                  <a:pt x="121627" y="38214"/>
                  <a:pt x="112436" y="38670"/>
                  <a:pt x="106984" y="39999"/>
                </a:cubicBezTo>
                <a:cubicBezTo>
                  <a:pt x="90497" y="39365"/>
                  <a:pt x="73882" y="39727"/>
                  <a:pt x="57524" y="38095"/>
                </a:cubicBezTo>
                <a:cubicBezTo>
                  <a:pt x="54424" y="37785"/>
                  <a:pt x="52431" y="35421"/>
                  <a:pt x="49715" y="34285"/>
                </a:cubicBezTo>
                <a:cubicBezTo>
                  <a:pt x="46346" y="32876"/>
                  <a:pt x="42773" y="31746"/>
                  <a:pt x="39302" y="30476"/>
                </a:cubicBezTo>
                <a:cubicBezTo>
                  <a:pt x="35414" y="21940"/>
                  <a:pt x="32962" y="19217"/>
                  <a:pt x="39302" y="7619"/>
                </a:cubicBezTo>
                <a:cubicBezTo>
                  <a:pt x="40321" y="5754"/>
                  <a:pt x="44658" y="6611"/>
                  <a:pt x="47112" y="5714"/>
                </a:cubicBezTo>
                <a:cubicBezTo>
                  <a:pt x="52999" y="3560"/>
                  <a:pt x="53863" y="2678"/>
                  <a:pt x="57524" y="0"/>
                </a:cubicBezTo>
              </a:path>
            </a:pathLst>
          </a:custGeom>
          <a:noFill/>
          <a:ln cap="flat" cmpd="sng" w="25400">
            <a:solidFill>
              <a:srgbClr val="7F7F7F"/>
            </a:solidFill>
            <a:prstDash val="solid"/>
            <a:round/>
            <a:headEnd len="med" w="med" type="none"/>
            <a:tailEnd len="med" w="med" type="none"/>
          </a:ln>
          <a:effectLst>
            <a:outerShdw blurRad="50799" rotWithShape="0" algn="tl" dir="2700000" dist="38100">
              <a:srgbClr val="000000">
                <a:alpha val="40000"/>
              </a:srgbClr>
            </a:outerShdw>
          </a:effectLst>
        </p:spPr>
        <p:txBody>
          <a:bodyPr anchorCtr="0" anchor="ctr" bIns="45700" lIns="91425" rIns="91425" tIns="45700">
            <a:noAutofit/>
          </a:bodyPr>
          <a:lstStyle/>
          <a:p>
            <a:pPr indent="0" lvl="0" marL="0" marR="0" rtl="0" algn="ctr">
              <a:spcBef>
                <a:spcPts val="0"/>
              </a:spcBef>
              <a:buNone/>
            </a:pPr>
            <a:r>
              <a:t/>
            </a:r>
            <a:endParaRPr sz="1800">
              <a:solidFill>
                <a:schemeClr val="lt1"/>
              </a:solidFill>
              <a:latin typeface="Calibri"/>
              <a:ea typeface="Calibri"/>
              <a:cs typeface="Calibri"/>
              <a:sym typeface="Calibri"/>
            </a:endParaRPr>
          </a:p>
        </p:txBody>
      </p:sp>
      <p:sp>
        <p:nvSpPr>
          <p:cNvPr id="537" name="Shape 537"/>
          <p:cNvSpPr txBox="1"/>
          <p:nvPr/>
        </p:nvSpPr>
        <p:spPr>
          <a:xfrm>
            <a:off x="313902" y="3398785"/>
            <a:ext cx="1008112" cy="246220"/>
          </a:xfrm>
          <a:prstGeom prst="rect">
            <a:avLst/>
          </a:prstGeom>
          <a:noFill/>
          <a:ln>
            <a:noFill/>
          </a:ln>
        </p:spPr>
        <p:txBody>
          <a:bodyPr anchorCtr="0" anchor="t" bIns="45700" lIns="91425" rIns="91425" tIns="45700">
            <a:noAutofit/>
          </a:bodyPr>
          <a:lstStyle/>
          <a:p>
            <a:pPr indent="0" lvl="0" marL="0" marR="0" rtl="0" algn="ctr">
              <a:spcBef>
                <a:spcPts val="0"/>
              </a:spcBef>
              <a:buSzPct val="25000"/>
              <a:buNone/>
            </a:pPr>
            <a:r>
              <a:rPr lang="en-GB" sz="1000">
                <a:solidFill>
                  <a:schemeClr val="dk1"/>
                </a:solidFill>
                <a:latin typeface="Calibri"/>
                <a:ea typeface="Calibri"/>
                <a:cs typeface="Calibri"/>
                <a:sym typeface="Calibri"/>
              </a:rPr>
              <a:t>Spiral</a:t>
            </a:r>
          </a:p>
        </p:txBody>
      </p:sp>
      <p:sp>
        <p:nvSpPr>
          <p:cNvPr id="538" name="Shape 538"/>
          <p:cNvSpPr txBox="1"/>
          <p:nvPr/>
        </p:nvSpPr>
        <p:spPr>
          <a:xfrm>
            <a:off x="3407169" y="3409514"/>
            <a:ext cx="889499" cy="246220"/>
          </a:xfrm>
          <a:prstGeom prst="rect">
            <a:avLst/>
          </a:prstGeom>
          <a:noFill/>
          <a:ln>
            <a:noFill/>
          </a:ln>
        </p:spPr>
        <p:txBody>
          <a:bodyPr anchorCtr="0" anchor="t" bIns="45700" lIns="91425" rIns="91425" tIns="45700">
            <a:noAutofit/>
          </a:bodyPr>
          <a:lstStyle/>
          <a:p>
            <a:pPr indent="0" lvl="0" marL="0" marR="0" rtl="0" algn="l">
              <a:spcBef>
                <a:spcPts val="0"/>
              </a:spcBef>
              <a:buSzPct val="25000"/>
              <a:buNone/>
            </a:pPr>
            <a:r>
              <a:rPr lang="en-GB" sz="1000">
                <a:solidFill>
                  <a:schemeClr val="dk1"/>
                </a:solidFill>
                <a:latin typeface="Calibri"/>
                <a:ea typeface="Calibri"/>
                <a:cs typeface="Calibri"/>
                <a:sym typeface="Calibri"/>
              </a:rPr>
              <a:t>Other</a:t>
            </a:r>
          </a:p>
        </p:txBody>
      </p:sp>
      <p:sp>
        <p:nvSpPr>
          <p:cNvPr id="539" name="Shape 539"/>
          <p:cNvSpPr txBox="1"/>
          <p:nvPr/>
        </p:nvSpPr>
        <p:spPr>
          <a:xfrm>
            <a:off x="3280430" y="2636925"/>
            <a:ext cx="738856" cy="646331"/>
          </a:xfrm>
          <a:prstGeom prst="rect">
            <a:avLst/>
          </a:prstGeom>
          <a:noFill/>
          <a:ln>
            <a:noFill/>
          </a:ln>
        </p:spPr>
        <p:txBody>
          <a:bodyPr anchorCtr="0" anchor="t" bIns="45700" lIns="91425" rIns="91425" tIns="45700">
            <a:noAutofit/>
          </a:bodyPr>
          <a:lstStyle/>
          <a:p>
            <a:pPr indent="0" lvl="0" marL="0" marR="0" rtl="0" algn="ctr">
              <a:spcBef>
                <a:spcPts val="0"/>
              </a:spcBef>
              <a:buSzPct val="25000"/>
              <a:buNone/>
            </a:pPr>
            <a:r>
              <a:rPr lang="en-GB" sz="3600">
                <a:solidFill>
                  <a:schemeClr val="dk1"/>
                </a:solidFill>
                <a:latin typeface="Calibri"/>
                <a:ea typeface="Calibri"/>
                <a:cs typeface="Calibri"/>
                <a:sym typeface="Calibri"/>
              </a:rPr>
              <a:t>?</a:t>
            </a:r>
          </a:p>
        </p:txBody>
      </p:sp>
      <p:sp>
        <p:nvSpPr>
          <p:cNvPr id="540" name="Shape 540"/>
          <p:cNvSpPr/>
          <p:nvPr/>
        </p:nvSpPr>
        <p:spPr>
          <a:xfrm>
            <a:off x="1137349" y="2636190"/>
            <a:ext cx="855160" cy="990095"/>
          </a:xfrm>
          <a:prstGeom prst="rect">
            <a:avLst/>
          </a:prstGeom>
          <a:noFill/>
          <a:ln cap="flat" cmpd="sng" w="25400">
            <a:solidFill>
              <a:srgbClr val="FF0000"/>
            </a:solidFill>
            <a:prstDash val="solid"/>
            <a:round/>
            <a:headEnd len="med" w="med" type="none"/>
            <a:tailEnd len="med" w="med" type="none"/>
          </a:ln>
        </p:spPr>
        <p:txBody>
          <a:bodyPr anchorCtr="0" anchor="ctr" bIns="45700" lIns="91425" rIns="91425" tIns="45700">
            <a:noAutofit/>
          </a:bodyPr>
          <a:lstStyle/>
          <a:p>
            <a:pPr indent="0" lvl="0" marL="0" marR="0" rtl="0" algn="ctr">
              <a:spcBef>
                <a:spcPts val="0"/>
              </a:spcBef>
              <a:buNone/>
            </a:pPr>
            <a:r>
              <a:t/>
            </a:r>
            <a:endParaRPr sz="1800">
              <a:solidFill>
                <a:schemeClr val="lt1"/>
              </a:solidFill>
              <a:latin typeface="Calibri"/>
              <a:ea typeface="Calibri"/>
              <a:cs typeface="Calibri"/>
              <a:sym typeface="Calibri"/>
            </a:endParaRPr>
          </a:p>
        </p:txBody>
      </p:sp>
      <p:sp>
        <p:nvSpPr>
          <p:cNvPr id="541" name="Shape 541"/>
          <p:cNvSpPr txBox="1"/>
          <p:nvPr/>
        </p:nvSpPr>
        <p:spPr>
          <a:xfrm>
            <a:off x="5004687" y="4827062"/>
            <a:ext cx="1368151" cy="800218"/>
          </a:xfrm>
          <a:prstGeom prst="rect">
            <a:avLst/>
          </a:prstGeom>
          <a:noFill/>
          <a:ln>
            <a:noFill/>
          </a:ln>
        </p:spPr>
        <p:txBody>
          <a:bodyPr anchorCtr="0" anchor="t" bIns="45700" lIns="91425" rIns="91425" tIns="45700">
            <a:noAutofit/>
          </a:bodyPr>
          <a:lstStyle/>
          <a:p>
            <a:pPr indent="0" lvl="0" marL="0" marR="0" rtl="0" algn="l">
              <a:spcBef>
                <a:spcPts val="0"/>
              </a:spcBef>
              <a:buClr>
                <a:schemeClr val="dk1"/>
              </a:buClr>
              <a:buSzPct val="100000"/>
              <a:buFont typeface="Arial"/>
              <a:buChar char="•"/>
            </a:pPr>
            <a:r>
              <a:rPr lang="en-GB" sz="1600">
                <a:solidFill>
                  <a:schemeClr val="dk1"/>
                </a:solidFill>
                <a:latin typeface="Architects Daughter"/>
                <a:ea typeface="Architects Daughter"/>
                <a:cs typeface="Architects Daughter"/>
                <a:sym typeface="Architects Daughter"/>
              </a:rPr>
              <a:t> </a:t>
            </a:r>
            <a:r>
              <a:rPr lang="en-GB" sz="1500">
                <a:solidFill>
                  <a:schemeClr val="dk1"/>
                </a:solidFill>
                <a:latin typeface="Architects Daughter"/>
                <a:ea typeface="Architects Daughter"/>
                <a:cs typeface="Architects Daughter"/>
                <a:sym typeface="Architects Daughter"/>
              </a:rPr>
              <a:t>Identifying knowledge gaps</a:t>
            </a:r>
          </a:p>
        </p:txBody>
      </p:sp>
      <p:sp>
        <p:nvSpPr>
          <p:cNvPr id="542" name="Shape 542"/>
          <p:cNvSpPr txBox="1"/>
          <p:nvPr/>
        </p:nvSpPr>
        <p:spPr>
          <a:xfrm>
            <a:off x="6507546" y="4827062"/>
            <a:ext cx="2415884" cy="1292662"/>
          </a:xfrm>
          <a:prstGeom prst="rect">
            <a:avLst/>
          </a:prstGeom>
          <a:noFill/>
          <a:ln>
            <a:noFill/>
          </a:ln>
        </p:spPr>
        <p:txBody>
          <a:bodyPr anchorCtr="0" anchor="t" bIns="45700" lIns="91425" rIns="91425" tIns="45700">
            <a:noAutofit/>
          </a:bodyPr>
          <a:lstStyle/>
          <a:p>
            <a:pPr indent="0" lvl="0" marL="0" marR="0" rtl="0" algn="l">
              <a:spcBef>
                <a:spcPts val="0"/>
              </a:spcBef>
              <a:buClr>
                <a:schemeClr val="dk1"/>
              </a:buClr>
              <a:buSzPct val="100000"/>
              <a:buFont typeface="Arial"/>
              <a:buChar char="•"/>
            </a:pPr>
            <a:r>
              <a:rPr lang="en-GB" sz="1200">
                <a:solidFill>
                  <a:schemeClr val="dk1"/>
                </a:solidFill>
                <a:latin typeface="Architects Daughter"/>
                <a:ea typeface="Architects Daughter"/>
                <a:cs typeface="Architects Daughter"/>
                <a:sym typeface="Architects Daughter"/>
              </a:rPr>
              <a:t> Compiling information from sources to establish current knowledge and identify knowledge gaps [Module = </a:t>
            </a:r>
            <a:r>
              <a:rPr i="1" lang="en-GB" sz="1200">
                <a:solidFill>
                  <a:schemeClr val="dk1"/>
                </a:solidFill>
                <a:latin typeface="Architects Daughter"/>
                <a:ea typeface="Architects Daughter"/>
                <a:cs typeface="Architects Daughter"/>
                <a:sym typeface="Architects Daughter"/>
              </a:rPr>
              <a:t>3</a:t>
            </a:r>
            <a:r>
              <a:rPr baseline="30000" i="1" lang="en-GB" sz="1200">
                <a:solidFill>
                  <a:schemeClr val="dk1"/>
                </a:solidFill>
                <a:latin typeface="Architects Daughter"/>
                <a:ea typeface="Architects Daughter"/>
                <a:cs typeface="Architects Daughter"/>
                <a:sym typeface="Architects Daughter"/>
              </a:rPr>
              <a:t>rd</a:t>
            </a:r>
            <a:r>
              <a:rPr i="1" lang="en-GB" sz="1200">
                <a:solidFill>
                  <a:schemeClr val="dk1"/>
                </a:solidFill>
                <a:latin typeface="Architects Daughter"/>
                <a:ea typeface="Architects Daughter"/>
                <a:cs typeface="Architects Daughter"/>
                <a:sym typeface="Architects Daughter"/>
              </a:rPr>
              <a:t> year Research Project</a:t>
            </a:r>
            <a:r>
              <a:rPr lang="en-GB" sz="1200">
                <a:solidFill>
                  <a:schemeClr val="dk1"/>
                </a:solidFill>
                <a:latin typeface="Architects Daughter"/>
                <a:ea typeface="Architects Daughter"/>
                <a:cs typeface="Architects Daughter"/>
                <a:sym typeface="Architects Daughter"/>
              </a:rPr>
              <a:t>]</a:t>
            </a:r>
          </a:p>
          <a:p>
            <a:pPr indent="0" lvl="0" marL="0" marR="0" rtl="0" algn="l">
              <a:spcBef>
                <a:spcPts val="0"/>
              </a:spcBef>
              <a:buNone/>
            </a:pPr>
            <a:r>
              <a:t/>
            </a:r>
            <a:endParaRPr sz="600">
              <a:solidFill>
                <a:schemeClr val="dk1"/>
              </a:solidFill>
              <a:latin typeface="Architects Daughter"/>
              <a:ea typeface="Architects Daughter"/>
              <a:cs typeface="Architects Daughter"/>
              <a:sym typeface="Architects Daughter"/>
            </a:endParaRPr>
          </a:p>
          <a:p>
            <a:pPr indent="0" lvl="0" marL="0" marR="0" rtl="0" algn="l">
              <a:spcBef>
                <a:spcPts val="0"/>
              </a:spcBef>
              <a:buClr>
                <a:schemeClr val="dk1"/>
              </a:buClr>
              <a:buSzPct val="100000"/>
              <a:buFont typeface="Arial"/>
              <a:buChar char="•"/>
            </a:pPr>
            <a:r>
              <a:rPr lang="en-GB" sz="1200">
                <a:solidFill>
                  <a:schemeClr val="dk1"/>
                </a:solidFill>
                <a:latin typeface="Architects Daughter"/>
                <a:ea typeface="Architects Daughter"/>
                <a:cs typeface="Architects Daughter"/>
                <a:sym typeface="Architects Daughter"/>
              </a:rPr>
              <a:t> Online guidance and examples</a:t>
            </a:r>
          </a:p>
        </p:txBody>
      </p:sp>
      <p:sp>
        <p:nvSpPr>
          <p:cNvPr id="543" name="Shape 543"/>
          <p:cNvSpPr txBox="1"/>
          <p:nvPr/>
        </p:nvSpPr>
        <p:spPr>
          <a:xfrm>
            <a:off x="4932039" y="3008336"/>
            <a:ext cx="1368151" cy="800218"/>
          </a:xfrm>
          <a:prstGeom prst="rect">
            <a:avLst/>
          </a:prstGeom>
          <a:noFill/>
          <a:ln>
            <a:noFill/>
          </a:ln>
        </p:spPr>
        <p:txBody>
          <a:bodyPr anchorCtr="0" anchor="t" bIns="45700" lIns="91425" rIns="91425" tIns="45700">
            <a:noAutofit/>
          </a:bodyPr>
          <a:lstStyle/>
          <a:p>
            <a:pPr indent="0" lvl="0" marL="0" marR="0" rtl="0" algn="l">
              <a:spcBef>
                <a:spcPts val="0"/>
              </a:spcBef>
              <a:buClr>
                <a:schemeClr val="dk1"/>
              </a:buClr>
              <a:buSzPct val="100000"/>
              <a:buFont typeface="Arial"/>
              <a:buChar char="•"/>
            </a:pPr>
            <a:r>
              <a:rPr lang="en-GB" sz="1600">
                <a:solidFill>
                  <a:schemeClr val="dk1"/>
                </a:solidFill>
                <a:latin typeface="Architects Daughter"/>
                <a:ea typeface="Architects Daughter"/>
                <a:cs typeface="Architects Daughter"/>
                <a:sym typeface="Architects Daughter"/>
              </a:rPr>
              <a:t> </a:t>
            </a:r>
            <a:r>
              <a:rPr lang="en-GB" sz="1500">
                <a:solidFill>
                  <a:schemeClr val="dk1"/>
                </a:solidFill>
                <a:latin typeface="Architects Daughter"/>
                <a:ea typeface="Architects Daughter"/>
                <a:cs typeface="Architects Daughter"/>
                <a:sym typeface="Architects Daughter"/>
              </a:rPr>
              <a:t>Critical analysis of source content</a:t>
            </a:r>
          </a:p>
        </p:txBody>
      </p:sp>
      <p:sp>
        <p:nvSpPr>
          <p:cNvPr id="544" name="Shape 544"/>
          <p:cNvSpPr txBox="1"/>
          <p:nvPr/>
        </p:nvSpPr>
        <p:spPr>
          <a:xfrm>
            <a:off x="4961148" y="1336987"/>
            <a:ext cx="1368151" cy="569387"/>
          </a:xfrm>
          <a:prstGeom prst="rect">
            <a:avLst/>
          </a:prstGeom>
          <a:noFill/>
          <a:ln>
            <a:noFill/>
          </a:ln>
        </p:spPr>
        <p:txBody>
          <a:bodyPr anchorCtr="0" anchor="t" bIns="45700" lIns="91425" rIns="91425" tIns="45700">
            <a:noAutofit/>
          </a:bodyPr>
          <a:lstStyle/>
          <a:p>
            <a:pPr indent="0" lvl="0" marL="0" marR="0" rtl="0" algn="l">
              <a:spcBef>
                <a:spcPts val="0"/>
              </a:spcBef>
              <a:buClr>
                <a:schemeClr val="dk1"/>
              </a:buClr>
              <a:buSzPct val="100000"/>
              <a:buFont typeface="Arial"/>
              <a:buChar char="•"/>
            </a:pPr>
            <a:r>
              <a:rPr lang="en-GB" sz="1600">
                <a:solidFill>
                  <a:schemeClr val="dk1"/>
                </a:solidFill>
                <a:latin typeface="Architects Daughter"/>
                <a:ea typeface="Architects Daughter"/>
                <a:cs typeface="Architects Daughter"/>
                <a:sym typeface="Architects Daughter"/>
              </a:rPr>
              <a:t> </a:t>
            </a:r>
            <a:r>
              <a:rPr lang="en-GB" sz="1500">
                <a:solidFill>
                  <a:schemeClr val="dk1"/>
                </a:solidFill>
                <a:latin typeface="Architects Daughter"/>
                <a:ea typeface="Architects Daughter"/>
                <a:cs typeface="Architects Daughter"/>
                <a:sym typeface="Architects Daughter"/>
              </a:rPr>
              <a:t>Finding and using sources</a:t>
            </a:r>
          </a:p>
        </p:txBody>
      </p:sp>
      <p:sp>
        <p:nvSpPr>
          <p:cNvPr id="545" name="Shape 545"/>
          <p:cNvSpPr txBox="1"/>
          <p:nvPr/>
        </p:nvSpPr>
        <p:spPr>
          <a:xfrm>
            <a:off x="6444367" y="1206574"/>
            <a:ext cx="2415884" cy="1661993"/>
          </a:xfrm>
          <a:prstGeom prst="rect">
            <a:avLst/>
          </a:prstGeom>
          <a:noFill/>
          <a:ln>
            <a:noFill/>
          </a:ln>
        </p:spPr>
        <p:txBody>
          <a:bodyPr anchorCtr="0" anchor="t" bIns="45700" lIns="91425" rIns="91425" tIns="45700">
            <a:noAutofit/>
          </a:bodyPr>
          <a:lstStyle/>
          <a:p>
            <a:pPr indent="0" lvl="0" marL="0" marR="0" rtl="0" algn="l">
              <a:spcBef>
                <a:spcPts val="0"/>
              </a:spcBef>
              <a:buClr>
                <a:schemeClr val="dk1"/>
              </a:buClr>
              <a:buSzPct val="100000"/>
              <a:buFont typeface="Arial"/>
              <a:buChar char="•"/>
            </a:pPr>
            <a:r>
              <a:rPr lang="en-GB" sz="1200">
                <a:solidFill>
                  <a:schemeClr val="dk1"/>
                </a:solidFill>
                <a:latin typeface="Architects Daughter"/>
                <a:ea typeface="Architects Daughter"/>
                <a:cs typeface="Architects Daughter"/>
                <a:sym typeface="Architects Daughter"/>
              </a:rPr>
              <a:t> Training in the use of search engines for findings sources, initial evaluation and formatting in text citation and bibliographies [Library induction activities]</a:t>
            </a:r>
          </a:p>
          <a:p>
            <a:pPr indent="0" lvl="0" marL="0" marR="0" rtl="0" algn="l">
              <a:spcBef>
                <a:spcPts val="0"/>
              </a:spcBef>
              <a:buNone/>
            </a:pPr>
            <a:r>
              <a:t/>
            </a:r>
            <a:endParaRPr sz="600">
              <a:solidFill>
                <a:schemeClr val="dk1"/>
              </a:solidFill>
              <a:latin typeface="Architects Daughter"/>
              <a:ea typeface="Architects Daughter"/>
              <a:cs typeface="Architects Daughter"/>
              <a:sym typeface="Architects Daughter"/>
            </a:endParaRPr>
          </a:p>
          <a:p>
            <a:pPr indent="0" lvl="0" marL="0" marR="0" rtl="0" algn="l">
              <a:spcBef>
                <a:spcPts val="0"/>
              </a:spcBef>
              <a:buClr>
                <a:schemeClr val="dk1"/>
              </a:buClr>
              <a:buSzPct val="100000"/>
              <a:buFont typeface="Arial"/>
              <a:buChar char="•"/>
            </a:pPr>
            <a:r>
              <a:rPr lang="en-GB" sz="1200">
                <a:solidFill>
                  <a:schemeClr val="dk1"/>
                </a:solidFill>
                <a:latin typeface="Architects Daughter"/>
                <a:ea typeface="Architects Daughter"/>
                <a:cs typeface="Architects Daughter"/>
                <a:sym typeface="Architects Daughter"/>
              </a:rPr>
              <a:t> Online resources and tests providing formative feedback</a:t>
            </a:r>
          </a:p>
          <a:p>
            <a:pPr indent="0" lvl="0" marL="0" marR="0" rtl="0" algn="l">
              <a:spcBef>
                <a:spcPts val="0"/>
              </a:spcBef>
              <a:buNone/>
            </a:pPr>
            <a:r>
              <a:t/>
            </a:r>
            <a:endParaRPr sz="1200">
              <a:solidFill>
                <a:schemeClr val="dk1"/>
              </a:solidFill>
              <a:latin typeface="Architects Daughter"/>
              <a:ea typeface="Architects Daughter"/>
              <a:cs typeface="Architects Daughter"/>
              <a:sym typeface="Architects Daughter"/>
            </a:endParaRPr>
          </a:p>
        </p:txBody>
      </p:sp>
      <p:sp>
        <p:nvSpPr>
          <p:cNvPr id="546" name="Shape 546"/>
          <p:cNvSpPr txBox="1"/>
          <p:nvPr/>
        </p:nvSpPr>
        <p:spPr>
          <a:xfrm>
            <a:off x="6476596" y="2973116"/>
            <a:ext cx="2415884" cy="923329"/>
          </a:xfrm>
          <a:prstGeom prst="rect">
            <a:avLst/>
          </a:prstGeom>
          <a:noFill/>
          <a:ln>
            <a:noFill/>
          </a:ln>
        </p:spPr>
        <p:txBody>
          <a:bodyPr anchorCtr="0" anchor="t" bIns="45700" lIns="91425" rIns="91425" tIns="45700">
            <a:noAutofit/>
          </a:bodyPr>
          <a:lstStyle/>
          <a:p>
            <a:pPr indent="0" lvl="0" marL="0" marR="0" rtl="0" algn="l">
              <a:spcBef>
                <a:spcPts val="0"/>
              </a:spcBef>
              <a:buClr>
                <a:schemeClr val="dk1"/>
              </a:buClr>
              <a:buSzPct val="100000"/>
              <a:buFont typeface="Arial"/>
              <a:buChar char="•"/>
            </a:pPr>
            <a:r>
              <a:rPr lang="en-GB" sz="1200">
                <a:solidFill>
                  <a:schemeClr val="dk1"/>
                </a:solidFill>
                <a:latin typeface="Architects Daughter"/>
                <a:ea typeface="Architects Daughter"/>
                <a:cs typeface="Architects Daughter"/>
                <a:sym typeface="Architects Daughter"/>
              </a:rPr>
              <a:t> Critical evaluation training [Module =  </a:t>
            </a:r>
            <a:r>
              <a:rPr i="1" lang="en-GB" sz="1200">
                <a:solidFill>
                  <a:schemeClr val="dk1"/>
                </a:solidFill>
                <a:latin typeface="Architects Daughter"/>
                <a:ea typeface="Architects Daughter"/>
                <a:cs typeface="Architects Daughter"/>
                <a:sym typeface="Architects Daughter"/>
              </a:rPr>
              <a:t>Climate Change</a:t>
            </a:r>
            <a:r>
              <a:rPr lang="en-GB" sz="1200">
                <a:solidFill>
                  <a:schemeClr val="dk1"/>
                </a:solidFill>
                <a:latin typeface="Architects Daughter"/>
                <a:ea typeface="Architects Daughter"/>
                <a:cs typeface="Architects Daughter"/>
                <a:sym typeface="Architects Daughter"/>
              </a:rPr>
              <a:t>]</a:t>
            </a:r>
          </a:p>
          <a:p>
            <a:pPr indent="0" lvl="0" marL="0" marR="0" rtl="0" algn="l">
              <a:spcBef>
                <a:spcPts val="0"/>
              </a:spcBef>
              <a:buNone/>
            </a:pPr>
            <a:r>
              <a:t/>
            </a:r>
            <a:endParaRPr sz="600">
              <a:solidFill>
                <a:schemeClr val="dk1"/>
              </a:solidFill>
              <a:latin typeface="Architects Daughter"/>
              <a:ea typeface="Architects Daughter"/>
              <a:cs typeface="Architects Daughter"/>
              <a:sym typeface="Architects Daughter"/>
            </a:endParaRPr>
          </a:p>
          <a:p>
            <a:pPr indent="0" lvl="0" marL="0" marR="0" rtl="0" algn="l">
              <a:spcBef>
                <a:spcPts val="0"/>
              </a:spcBef>
              <a:buClr>
                <a:schemeClr val="dk1"/>
              </a:buClr>
              <a:buSzPct val="100000"/>
              <a:buFont typeface="Arial"/>
              <a:buChar char="•"/>
            </a:pPr>
            <a:r>
              <a:rPr lang="en-GB" sz="1200">
                <a:solidFill>
                  <a:schemeClr val="dk1"/>
                </a:solidFill>
                <a:latin typeface="Architects Daughter"/>
                <a:ea typeface="Architects Daughter"/>
                <a:cs typeface="Architects Daughter"/>
                <a:sym typeface="Architects Daughter"/>
              </a:rPr>
              <a:t> Online guidance and tests providing formative feedback</a:t>
            </a:r>
          </a:p>
        </p:txBody>
      </p:sp>
      <p:pic>
        <p:nvPicPr>
          <p:cNvPr id="547" name="Shape 547"/>
          <p:cNvPicPr preferRelativeResize="0"/>
          <p:nvPr/>
        </p:nvPicPr>
        <p:blipFill rotWithShape="1">
          <a:blip r:embed="rId3">
            <a:alphaModFix/>
          </a:blip>
          <a:srcRect b="0" l="0" r="0" t="0"/>
          <a:stretch/>
        </p:blipFill>
        <p:spPr>
          <a:xfrm>
            <a:off x="3763569" y="168219"/>
            <a:ext cx="852360" cy="1038354"/>
          </a:xfrm>
          <a:prstGeom prst="rect">
            <a:avLst/>
          </a:prstGeom>
          <a:noFill/>
          <a:ln>
            <a:noFill/>
          </a:ln>
        </p:spPr>
      </p:pic>
      <p:sp>
        <p:nvSpPr>
          <p:cNvPr id="548" name="Shape 548"/>
          <p:cNvSpPr/>
          <p:nvPr/>
        </p:nvSpPr>
        <p:spPr>
          <a:xfrm>
            <a:off x="561285" y="4398017"/>
            <a:ext cx="3290634" cy="1984003"/>
          </a:xfrm>
          <a:prstGeom prst="rect">
            <a:avLst/>
          </a:prstGeom>
          <a:solidFill>
            <a:schemeClr val="lt1"/>
          </a:solidFill>
          <a:ln>
            <a:noFill/>
          </a:ln>
        </p:spPr>
        <p:txBody>
          <a:bodyPr anchorCtr="0" anchor="ctr" bIns="45700" lIns="91425" rIns="91425" tIns="45700">
            <a:noAutofit/>
          </a:bodyPr>
          <a:lstStyle/>
          <a:p>
            <a:pPr indent="0" lvl="0" marL="0" marR="0" rtl="0" algn="ctr">
              <a:spcBef>
                <a:spcPts val="0"/>
              </a:spcBef>
              <a:buNone/>
            </a:pPr>
            <a:r>
              <a:t/>
            </a:r>
            <a:endParaRPr sz="1800">
              <a:solidFill>
                <a:schemeClr val="lt1"/>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540"/>
                                        </p:tgtEl>
                                        <p:attrNameLst>
                                          <p:attrName>style.visibility</p:attrName>
                                        </p:attrNameLst>
                                      </p:cBhvr>
                                      <p:to>
                                        <p:strVal val="visible"/>
                                      </p:to>
                                    </p:set>
                                    <p:anim calcmode="lin" valueType="num">
                                      <p:cBhvr additive="base">
                                        <p:cTn dur="500"/>
                                        <p:tgtEl>
                                          <p:spTgt spid="540"/>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xit" presetID="10" presetSubtype="0">
                                  <p:stCondLst>
                                    <p:cond delay="0"/>
                                  </p:stCondLst>
                                  <p:childTnLst>
                                    <p:animEffect filter="fade" transition="out">
                                      <p:cBhvr>
                                        <p:cTn dur="500"/>
                                        <p:tgtEl>
                                          <p:spTgt spid="548"/>
                                        </p:tgtEl>
                                      </p:cBhvr>
                                    </p:animEffect>
                                    <p:set>
                                      <p:cBhvr>
                                        <p:cTn dur="1" fill="hold">
                                          <p:stCondLst>
                                            <p:cond delay="500"/>
                                          </p:stCondLst>
                                        </p:cTn>
                                        <p:tgtEl>
                                          <p:spTgt spid="548"/>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544"/>
                                        </p:tgtEl>
                                        <p:attrNameLst>
                                          <p:attrName>style.visibility</p:attrName>
                                        </p:attrNameLst>
                                      </p:cBhvr>
                                      <p:to>
                                        <p:strVal val="visible"/>
                                      </p:to>
                                    </p:set>
                                    <p:anim calcmode="lin" valueType="num">
                                      <p:cBhvr additive="base">
                                        <p:cTn dur="500"/>
                                        <p:tgtEl>
                                          <p:spTgt spid="544"/>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543"/>
                                        </p:tgtEl>
                                        <p:attrNameLst>
                                          <p:attrName>style.visibility</p:attrName>
                                        </p:attrNameLst>
                                      </p:cBhvr>
                                      <p:to>
                                        <p:strVal val="visible"/>
                                      </p:to>
                                    </p:set>
                                    <p:anim calcmode="lin" valueType="num">
                                      <p:cBhvr additive="base">
                                        <p:cTn dur="500"/>
                                        <p:tgtEl>
                                          <p:spTgt spid="543"/>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541"/>
                                        </p:tgtEl>
                                        <p:attrNameLst>
                                          <p:attrName>style.visibility</p:attrName>
                                        </p:attrNameLst>
                                      </p:cBhvr>
                                      <p:to>
                                        <p:strVal val="visible"/>
                                      </p:to>
                                    </p:set>
                                    <p:anim calcmode="lin" valueType="num">
                                      <p:cBhvr additive="base">
                                        <p:cTn dur="500"/>
                                        <p:tgtEl>
                                          <p:spTgt spid="541"/>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545"/>
                                        </p:tgtEl>
                                        <p:attrNameLst>
                                          <p:attrName>style.visibility</p:attrName>
                                        </p:attrNameLst>
                                      </p:cBhvr>
                                      <p:to>
                                        <p:strVal val="visible"/>
                                      </p:to>
                                    </p:set>
                                    <p:anim calcmode="lin" valueType="num">
                                      <p:cBhvr additive="base">
                                        <p:cTn dur="500"/>
                                        <p:tgtEl>
                                          <p:spTgt spid="545"/>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546"/>
                                        </p:tgtEl>
                                        <p:attrNameLst>
                                          <p:attrName>style.visibility</p:attrName>
                                        </p:attrNameLst>
                                      </p:cBhvr>
                                      <p:to>
                                        <p:strVal val="visible"/>
                                      </p:to>
                                    </p:set>
                                    <p:anim calcmode="lin" valueType="num">
                                      <p:cBhvr additive="base">
                                        <p:cTn dur="500"/>
                                        <p:tgtEl>
                                          <p:spTgt spid="546"/>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542"/>
                                        </p:tgtEl>
                                        <p:attrNameLst>
                                          <p:attrName>style.visibility</p:attrName>
                                        </p:attrNameLst>
                                      </p:cBhvr>
                                      <p:to>
                                        <p:strVal val="visible"/>
                                      </p:to>
                                    </p:set>
                                    <p:anim calcmode="lin" valueType="num">
                                      <p:cBhvr additive="base">
                                        <p:cTn dur="500"/>
                                        <p:tgtEl>
                                          <p:spTgt spid="542"/>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52" name="Shape 552"/>
        <p:cNvGrpSpPr/>
        <p:nvPr/>
      </p:nvGrpSpPr>
      <p:grpSpPr>
        <a:xfrm>
          <a:off x="0" y="0"/>
          <a:ext cx="0" cy="0"/>
          <a:chOff x="0" y="0"/>
          <a:chExt cx="0" cy="0"/>
        </a:xfrm>
      </p:grpSpPr>
      <p:sp>
        <p:nvSpPr>
          <p:cNvPr id="553" name="Shape 553"/>
          <p:cNvSpPr/>
          <p:nvPr/>
        </p:nvSpPr>
        <p:spPr>
          <a:xfrm>
            <a:off x="285388" y="248925"/>
            <a:ext cx="3943386" cy="1883931"/>
          </a:xfrm>
          <a:prstGeom prst="roundRect">
            <a:avLst>
              <a:gd fmla="val 16667" name="adj"/>
            </a:avLst>
          </a:prstGeom>
          <a:solidFill>
            <a:schemeClr val="lt1"/>
          </a:solidFill>
          <a:ln cap="flat" cmpd="sng" w="25400">
            <a:solidFill>
              <a:schemeClr val="dk1"/>
            </a:solidFill>
            <a:prstDash val="solid"/>
            <a:round/>
            <a:headEnd len="med" w="med" type="none"/>
            <a:tailEnd len="med" w="med" type="none"/>
          </a:ln>
        </p:spPr>
        <p:txBody>
          <a:bodyPr anchorCtr="0" anchor="ctr" bIns="45700" lIns="91425" rIns="91425" tIns="45700">
            <a:noAutofit/>
          </a:bodyPr>
          <a:lstStyle/>
          <a:p>
            <a:pPr indent="0" lvl="0" marL="0" marR="0" rtl="0" algn="ctr">
              <a:spcBef>
                <a:spcPts val="0"/>
              </a:spcBef>
              <a:buNone/>
            </a:pPr>
            <a:r>
              <a:t/>
            </a:r>
            <a:endParaRPr sz="1800">
              <a:solidFill>
                <a:schemeClr val="lt1"/>
              </a:solidFill>
              <a:latin typeface="Calibri"/>
              <a:ea typeface="Calibri"/>
              <a:cs typeface="Calibri"/>
              <a:sym typeface="Calibri"/>
            </a:endParaRPr>
          </a:p>
        </p:txBody>
      </p:sp>
      <p:sp>
        <p:nvSpPr>
          <p:cNvPr id="554" name="Shape 554"/>
          <p:cNvSpPr/>
          <p:nvPr/>
        </p:nvSpPr>
        <p:spPr>
          <a:xfrm>
            <a:off x="326018" y="2240025"/>
            <a:ext cx="3870596" cy="1621023"/>
          </a:xfrm>
          <a:prstGeom prst="roundRect">
            <a:avLst>
              <a:gd fmla="val 16667" name="adj"/>
            </a:avLst>
          </a:prstGeom>
          <a:solidFill>
            <a:schemeClr val="lt1"/>
          </a:solidFill>
          <a:ln cap="flat" cmpd="sng" w="25400">
            <a:solidFill>
              <a:schemeClr val="dk1"/>
            </a:solidFill>
            <a:prstDash val="solid"/>
            <a:round/>
            <a:headEnd len="med" w="med" type="none"/>
            <a:tailEnd len="med" w="med" type="none"/>
          </a:ln>
        </p:spPr>
        <p:txBody>
          <a:bodyPr anchorCtr="0" anchor="ctr" bIns="45700" lIns="91425" rIns="91425" tIns="45700">
            <a:noAutofit/>
          </a:bodyPr>
          <a:lstStyle/>
          <a:p>
            <a:pPr indent="0" lvl="0" marL="0" marR="0" rtl="0" algn="ctr">
              <a:spcBef>
                <a:spcPts val="0"/>
              </a:spcBef>
              <a:buNone/>
            </a:pPr>
            <a:r>
              <a:t/>
            </a:r>
            <a:endParaRPr sz="1800">
              <a:solidFill>
                <a:schemeClr val="lt1"/>
              </a:solidFill>
              <a:latin typeface="Calibri"/>
              <a:ea typeface="Calibri"/>
              <a:cs typeface="Calibri"/>
              <a:sym typeface="Calibri"/>
            </a:endParaRPr>
          </a:p>
        </p:txBody>
      </p:sp>
      <p:sp>
        <p:nvSpPr>
          <p:cNvPr id="555" name="Shape 555"/>
          <p:cNvSpPr/>
          <p:nvPr/>
        </p:nvSpPr>
        <p:spPr>
          <a:xfrm>
            <a:off x="313902" y="3989450"/>
            <a:ext cx="3882712" cy="2520279"/>
          </a:xfrm>
          <a:prstGeom prst="roundRect">
            <a:avLst>
              <a:gd fmla="val 16667" name="adj"/>
            </a:avLst>
          </a:prstGeom>
          <a:solidFill>
            <a:schemeClr val="lt1"/>
          </a:solidFill>
          <a:ln cap="flat" cmpd="sng" w="25400">
            <a:solidFill>
              <a:schemeClr val="dk1"/>
            </a:solidFill>
            <a:prstDash val="solid"/>
            <a:round/>
            <a:headEnd len="med" w="med" type="none"/>
            <a:tailEnd len="med" w="med" type="none"/>
          </a:ln>
        </p:spPr>
        <p:txBody>
          <a:bodyPr anchorCtr="0" anchor="ctr" bIns="45700" lIns="91425" rIns="91425" tIns="45700">
            <a:noAutofit/>
          </a:bodyPr>
          <a:lstStyle/>
          <a:p>
            <a:pPr indent="0" lvl="0" marL="0" marR="0" rtl="0" algn="ctr">
              <a:spcBef>
                <a:spcPts val="0"/>
              </a:spcBef>
              <a:buNone/>
            </a:pPr>
            <a:r>
              <a:t/>
            </a:r>
            <a:endParaRPr sz="1800">
              <a:solidFill>
                <a:schemeClr val="lt1"/>
              </a:solidFill>
              <a:latin typeface="Calibri"/>
              <a:ea typeface="Calibri"/>
              <a:cs typeface="Calibri"/>
              <a:sym typeface="Calibri"/>
            </a:endParaRPr>
          </a:p>
        </p:txBody>
      </p:sp>
      <p:cxnSp>
        <p:nvCxnSpPr>
          <p:cNvPr id="556" name="Shape 556"/>
          <p:cNvCxnSpPr/>
          <p:nvPr/>
        </p:nvCxnSpPr>
        <p:spPr>
          <a:xfrm>
            <a:off x="6269537" y="1135653"/>
            <a:ext cx="639" cy="5548206"/>
          </a:xfrm>
          <a:prstGeom prst="straightConnector1">
            <a:avLst/>
          </a:prstGeom>
          <a:noFill/>
          <a:ln cap="flat" cmpd="sng" w="9525">
            <a:solidFill>
              <a:srgbClr val="A5A5A5"/>
            </a:solidFill>
            <a:prstDash val="dash"/>
            <a:round/>
            <a:headEnd len="med" w="med" type="none"/>
            <a:tailEnd len="med" w="med" type="none"/>
          </a:ln>
        </p:spPr>
      </p:cxnSp>
      <p:cxnSp>
        <p:nvCxnSpPr>
          <p:cNvPr id="557" name="Shape 557"/>
          <p:cNvCxnSpPr/>
          <p:nvPr/>
        </p:nvCxnSpPr>
        <p:spPr>
          <a:xfrm>
            <a:off x="4788023" y="2780927"/>
            <a:ext cx="4176464" cy="26764"/>
          </a:xfrm>
          <a:prstGeom prst="straightConnector1">
            <a:avLst/>
          </a:prstGeom>
          <a:noFill/>
          <a:ln cap="flat" cmpd="sng" w="9525">
            <a:solidFill>
              <a:srgbClr val="A5A5A5"/>
            </a:solidFill>
            <a:prstDash val="dash"/>
            <a:round/>
            <a:headEnd len="med" w="med" type="none"/>
            <a:tailEnd len="med" w="med" type="none"/>
          </a:ln>
        </p:spPr>
      </p:cxnSp>
      <p:cxnSp>
        <p:nvCxnSpPr>
          <p:cNvPr id="558" name="Shape 558"/>
          <p:cNvCxnSpPr/>
          <p:nvPr/>
        </p:nvCxnSpPr>
        <p:spPr>
          <a:xfrm>
            <a:off x="4788023" y="4653135"/>
            <a:ext cx="4176464" cy="0"/>
          </a:xfrm>
          <a:prstGeom prst="straightConnector1">
            <a:avLst/>
          </a:prstGeom>
          <a:noFill/>
          <a:ln cap="flat" cmpd="sng" w="9525">
            <a:solidFill>
              <a:srgbClr val="A5A5A5"/>
            </a:solidFill>
            <a:prstDash val="dash"/>
            <a:round/>
            <a:headEnd len="med" w="med" type="none"/>
            <a:tailEnd len="med" w="med" type="none"/>
          </a:ln>
        </p:spPr>
      </p:cxnSp>
      <p:sp>
        <p:nvSpPr>
          <p:cNvPr id="559" name="Shape 559"/>
          <p:cNvSpPr txBox="1"/>
          <p:nvPr/>
        </p:nvSpPr>
        <p:spPr>
          <a:xfrm>
            <a:off x="5221755" y="176238"/>
            <a:ext cx="1440160" cy="523219"/>
          </a:xfrm>
          <a:prstGeom prst="rect">
            <a:avLst/>
          </a:prstGeom>
          <a:noFill/>
          <a:ln>
            <a:noFill/>
          </a:ln>
        </p:spPr>
        <p:txBody>
          <a:bodyPr anchorCtr="0" anchor="t" bIns="45700" lIns="91425" rIns="91425" tIns="45700">
            <a:noAutofit/>
          </a:bodyPr>
          <a:lstStyle/>
          <a:p>
            <a:pPr indent="0" lvl="0" marL="0" marR="0" rtl="0" algn="ctr">
              <a:spcBef>
                <a:spcPts val="0"/>
              </a:spcBef>
              <a:buSzPct val="25000"/>
              <a:buNone/>
            </a:pPr>
            <a:r>
              <a:rPr lang="en-GB" sz="1400">
                <a:solidFill>
                  <a:schemeClr val="dk1"/>
                </a:solidFill>
                <a:latin typeface="Calibri"/>
                <a:ea typeface="Calibri"/>
                <a:cs typeface="Calibri"/>
                <a:sym typeface="Calibri"/>
              </a:rPr>
              <a:t>Skill being developed</a:t>
            </a:r>
          </a:p>
        </p:txBody>
      </p:sp>
      <p:sp>
        <p:nvSpPr>
          <p:cNvPr id="560" name="Shape 560"/>
          <p:cNvSpPr txBox="1"/>
          <p:nvPr/>
        </p:nvSpPr>
        <p:spPr>
          <a:xfrm>
            <a:off x="6710042" y="176238"/>
            <a:ext cx="1757749" cy="523219"/>
          </a:xfrm>
          <a:prstGeom prst="rect">
            <a:avLst/>
          </a:prstGeom>
          <a:noFill/>
          <a:ln>
            <a:noFill/>
          </a:ln>
        </p:spPr>
        <p:txBody>
          <a:bodyPr anchorCtr="0" anchor="t" bIns="45700" lIns="91425" rIns="91425" tIns="45700">
            <a:noAutofit/>
          </a:bodyPr>
          <a:lstStyle/>
          <a:p>
            <a:pPr indent="0" lvl="0" marL="0" marR="0" rtl="0" algn="ctr">
              <a:spcBef>
                <a:spcPts val="0"/>
              </a:spcBef>
              <a:buSzPct val="25000"/>
              <a:buNone/>
            </a:pPr>
            <a:r>
              <a:rPr lang="en-GB" sz="1400">
                <a:solidFill>
                  <a:schemeClr val="dk1"/>
                </a:solidFill>
                <a:latin typeface="Calibri"/>
                <a:ea typeface="Calibri"/>
                <a:cs typeface="Calibri"/>
                <a:sym typeface="Calibri"/>
              </a:rPr>
              <a:t>Learning activity/ resources</a:t>
            </a:r>
          </a:p>
        </p:txBody>
      </p:sp>
      <p:sp>
        <p:nvSpPr>
          <p:cNvPr id="561" name="Shape 561"/>
          <p:cNvSpPr/>
          <p:nvPr/>
        </p:nvSpPr>
        <p:spPr>
          <a:xfrm>
            <a:off x="5761816" y="699458"/>
            <a:ext cx="360040" cy="243125"/>
          </a:xfrm>
          <a:prstGeom prst="downArrow">
            <a:avLst>
              <a:gd fmla="val 50000" name="adj1"/>
              <a:gd fmla="val 50000" name="adj2"/>
            </a:avLst>
          </a:prstGeom>
          <a:solidFill>
            <a:srgbClr val="7F7F7F"/>
          </a:solidFill>
          <a:ln cap="flat" cmpd="sng" w="9525">
            <a:solidFill>
              <a:schemeClr val="dk1"/>
            </a:solidFill>
            <a:prstDash val="solid"/>
            <a:round/>
            <a:headEnd len="med" w="med" type="none"/>
            <a:tailEnd len="med" w="med" type="none"/>
          </a:ln>
        </p:spPr>
        <p:txBody>
          <a:bodyPr anchorCtr="0" anchor="ctr" bIns="45700" lIns="91425" rIns="91425" tIns="45700">
            <a:noAutofit/>
          </a:bodyPr>
          <a:lstStyle/>
          <a:p>
            <a:pPr indent="0" lvl="0" marL="0" marR="0" rtl="0" algn="ctr">
              <a:spcBef>
                <a:spcPts val="0"/>
              </a:spcBef>
              <a:buNone/>
            </a:pPr>
            <a:r>
              <a:t/>
            </a:r>
            <a:endParaRPr sz="1800">
              <a:solidFill>
                <a:schemeClr val="lt1"/>
              </a:solidFill>
              <a:latin typeface="Calibri"/>
              <a:ea typeface="Calibri"/>
              <a:cs typeface="Calibri"/>
              <a:sym typeface="Calibri"/>
            </a:endParaRPr>
          </a:p>
        </p:txBody>
      </p:sp>
      <p:sp>
        <p:nvSpPr>
          <p:cNvPr id="562" name="Shape 562"/>
          <p:cNvSpPr/>
          <p:nvPr/>
        </p:nvSpPr>
        <p:spPr>
          <a:xfrm>
            <a:off x="7408896" y="699458"/>
            <a:ext cx="360040" cy="243125"/>
          </a:xfrm>
          <a:prstGeom prst="downArrow">
            <a:avLst>
              <a:gd fmla="val 50000" name="adj1"/>
              <a:gd fmla="val 50000" name="adj2"/>
            </a:avLst>
          </a:prstGeom>
          <a:solidFill>
            <a:srgbClr val="7F7F7F"/>
          </a:solidFill>
          <a:ln cap="flat" cmpd="sng" w="9525">
            <a:solidFill>
              <a:schemeClr val="dk1"/>
            </a:solidFill>
            <a:prstDash val="solid"/>
            <a:round/>
            <a:headEnd len="med" w="med" type="none"/>
            <a:tailEnd len="med" w="med" type="none"/>
          </a:ln>
        </p:spPr>
        <p:txBody>
          <a:bodyPr anchorCtr="0" anchor="ctr" bIns="45700" lIns="91425" rIns="91425" tIns="45700">
            <a:noAutofit/>
          </a:bodyPr>
          <a:lstStyle/>
          <a:p>
            <a:pPr indent="0" lvl="0" marL="0" marR="0" rtl="0" algn="ctr">
              <a:spcBef>
                <a:spcPts val="0"/>
              </a:spcBef>
              <a:buNone/>
            </a:pPr>
            <a:r>
              <a:t/>
            </a:r>
            <a:endParaRPr sz="1800">
              <a:solidFill>
                <a:schemeClr val="lt1"/>
              </a:solidFill>
              <a:latin typeface="Calibri"/>
              <a:ea typeface="Calibri"/>
              <a:cs typeface="Calibri"/>
              <a:sym typeface="Calibri"/>
            </a:endParaRPr>
          </a:p>
        </p:txBody>
      </p:sp>
      <p:sp>
        <p:nvSpPr>
          <p:cNvPr id="563" name="Shape 563"/>
          <p:cNvSpPr txBox="1"/>
          <p:nvPr/>
        </p:nvSpPr>
        <p:spPr>
          <a:xfrm rot="-5400000">
            <a:off x="4075028" y="2055359"/>
            <a:ext cx="1081804" cy="369332"/>
          </a:xfrm>
          <a:prstGeom prst="rect">
            <a:avLst/>
          </a:prstGeom>
          <a:noFill/>
          <a:ln>
            <a:noFill/>
          </a:ln>
        </p:spPr>
        <p:txBody>
          <a:bodyPr anchorCtr="0" anchor="t" bIns="45700" lIns="91425" rIns="91425" tIns="45700">
            <a:noAutofit/>
          </a:bodyPr>
          <a:lstStyle/>
          <a:p>
            <a:pPr indent="0" lvl="0" marL="0" marR="0" rtl="0" algn="ctr">
              <a:spcBef>
                <a:spcPts val="0"/>
              </a:spcBef>
              <a:buSzPct val="25000"/>
              <a:buNone/>
            </a:pPr>
            <a:r>
              <a:rPr lang="en-GB" sz="1800">
                <a:solidFill>
                  <a:schemeClr val="dk1"/>
                </a:solidFill>
                <a:latin typeface="Calibri"/>
                <a:ea typeface="Calibri"/>
                <a:cs typeface="Calibri"/>
                <a:sym typeface="Calibri"/>
              </a:rPr>
              <a:t>Year1</a:t>
            </a:r>
          </a:p>
        </p:txBody>
      </p:sp>
      <p:sp>
        <p:nvSpPr>
          <p:cNvPr id="564" name="Shape 564"/>
          <p:cNvSpPr txBox="1"/>
          <p:nvPr/>
        </p:nvSpPr>
        <p:spPr>
          <a:xfrm rot="-5400000">
            <a:off x="4042762" y="3568369"/>
            <a:ext cx="1081804" cy="369332"/>
          </a:xfrm>
          <a:prstGeom prst="rect">
            <a:avLst/>
          </a:prstGeom>
          <a:noFill/>
          <a:ln>
            <a:noFill/>
          </a:ln>
        </p:spPr>
        <p:txBody>
          <a:bodyPr anchorCtr="0" anchor="t" bIns="45700" lIns="91425" rIns="91425" tIns="45700">
            <a:noAutofit/>
          </a:bodyPr>
          <a:lstStyle/>
          <a:p>
            <a:pPr indent="0" lvl="0" marL="0" marR="0" rtl="0" algn="ctr">
              <a:spcBef>
                <a:spcPts val="0"/>
              </a:spcBef>
              <a:buSzPct val="25000"/>
              <a:buNone/>
            </a:pPr>
            <a:r>
              <a:rPr lang="en-GB" sz="1800">
                <a:solidFill>
                  <a:schemeClr val="dk1"/>
                </a:solidFill>
                <a:latin typeface="Calibri"/>
                <a:ea typeface="Calibri"/>
                <a:cs typeface="Calibri"/>
                <a:sym typeface="Calibri"/>
              </a:rPr>
              <a:t>Year2</a:t>
            </a:r>
          </a:p>
        </p:txBody>
      </p:sp>
      <p:sp>
        <p:nvSpPr>
          <p:cNvPr id="565" name="Shape 565"/>
          <p:cNvSpPr txBox="1"/>
          <p:nvPr/>
        </p:nvSpPr>
        <p:spPr>
          <a:xfrm rot="-5400000">
            <a:off x="4042762" y="5189392"/>
            <a:ext cx="1081804" cy="369332"/>
          </a:xfrm>
          <a:prstGeom prst="rect">
            <a:avLst/>
          </a:prstGeom>
          <a:noFill/>
          <a:ln>
            <a:noFill/>
          </a:ln>
        </p:spPr>
        <p:txBody>
          <a:bodyPr anchorCtr="0" anchor="t" bIns="45700" lIns="91425" rIns="91425" tIns="45700">
            <a:noAutofit/>
          </a:bodyPr>
          <a:lstStyle/>
          <a:p>
            <a:pPr indent="0" lvl="0" marL="0" marR="0" rtl="0" algn="ctr">
              <a:spcBef>
                <a:spcPts val="0"/>
              </a:spcBef>
              <a:buSzPct val="25000"/>
              <a:buNone/>
            </a:pPr>
            <a:r>
              <a:rPr lang="en-GB" sz="1800">
                <a:solidFill>
                  <a:schemeClr val="dk1"/>
                </a:solidFill>
                <a:latin typeface="Calibri"/>
                <a:ea typeface="Calibri"/>
                <a:cs typeface="Calibri"/>
                <a:sym typeface="Calibri"/>
              </a:rPr>
              <a:t>Year3</a:t>
            </a:r>
          </a:p>
        </p:txBody>
      </p:sp>
      <p:sp>
        <p:nvSpPr>
          <p:cNvPr id="566" name="Shape 566"/>
          <p:cNvSpPr txBox="1"/>
          <p:nvPr/>
        </p:nvSpPr>
        <p:spPr>
          <a:xfrm>
            <a:off x="477450" y="248926"/>
            <a:ext cx="3719162" cy="1815881"/>
          </a:xfrm>
          <a:prstGeom prst="rect">
            <a:avLst/>
          </a:prstGeom>
          <a:noFill/>
          <a:ln>
            <a:noFill/>
          </a:ln>
        </p:spPr>
        <p:txBody>
          <a:bodyPr anchorCtr="0" anchor="t" bIns="45700" lIns="91425" rIns="91425" tIns="45700">
            <a:noAutofit/>
          </a:bodyPr>
          <a:lstStyle/>
          <a:p>
            <a:pPr indent="0" lvl="0" marL="0" marR="0" rtl="0" algn="l">
              <a:spcBef>
                <a:spcPts val="0"/>
              </a:spcBef>
              <a:buSzPct val="25000"/>
              <a:buNone/>
            </a:pPr>
            <a:r>
              <a:rPr b="1" lang="en-GB" sz="1400">
                <a:solidFill>
                  <a:schemeClr val="dk1"/>
                </a:solidFill>
                <a:latin typeface="Calibri"/>
                <a:ea typeface="Calibri"/>
                <a:cs typeface="Calibri"/>
                <a:sym typeface="Calibri"/>
              </a:rPr>
              <a:t>Programme learning outcome:</a:t>
            </a:r>
          </a:p>
          <a:p>
            <a:pPr indent="0" lvl="0" marL="0" marR="0" rtl="0" algn="l">
              <a:spcBef>
                <a:spcPts val="0"/>
              </a:spcBef>
              <a:buSzPct val="25000"/>
              <a:buNone/>
            </a:pPr>
            <a:r>
              <a:rPr lang="en-GB" sz="1400">
                <a:solidFill>
                  <a:schemeClr val="dk1"/>
                </a:solidFill>
                <a:latin typeface="Architects Daughter"/>
                <a:ea typeface="Architects Daughter"/>
                <a:cs typeface="Architects Daughter"/>
                <a:sym typeface="Architects Daughter"/>
              </a:rPr>
              <a:t>Critically analyse and interpret quantitative data using appropriate scientific and technological information and tools such as geographical information systems (GIS) and statistical packages to draw meaningful conclusions from research in the field of environmental science </a:t>
            </a:r>
            <a:r>
              <a:rPr b="1" lang="en-GB" sz="1400">
                <a:solidFill>
                  <a:schemeClr val="dk1"/>
                </a:solidFill>
                <a:latin typeface="Architects Daughter"/>
                <a:ea typeface="Architects Daughter"/>
                <a:cs typeface="Architects Daughter"/>
                <a:sym typeface="Architects Daughter"/>
              </a:rPr>
              <a:t>[Analytical]</a:t>
            </a:r>
          </a:p>
        </p:txBody>
      </p:sp>
      <p:sp>
        <p:nvSpPr>
          <p:cNvPr id="567" name="Shape 567"/>
          <p:cNvSpPr txBox="1"/>
          <p:nvPr/>
        </p:nvSpPr>
        <p:spPr>
          <a:xfrm>
            <a:off x="498075" y="2265500"/>
            <a:ext cx="3096343" cy="307777"/>
          </a:xfrm>
          <a:prstGeom prst="rect">
            <a:avLst/>
          </a:prstGeom>
          <a:noFill/>
          <a:ln>
            <a:noFill/>
          </a:ln>
        </p:spPr>
        <p:txBody>
          <a:bodyPr anchorCtr="0" anchor="t" bIns="45700" lIns="91425" rIns="91425" tIns="45700">
            <a:noAutofit/>
          </a:bodyPr>
          <a:lstStyle/>
          <a:p>
            <a:pPr indent="0" lvl="0" marL="0" marR="0" rtl="0" algn="l">
              <a:spcBef>
                <a:spcPts val="0"/>
              </a:spcBef>
              <a:buSzPct val="25000"/>
              <a:buNone/>
            </a:pPr>
            <a:r>
              <a:rPr b="1" lang="en-GB" sz="1400">
                <a:solidFill>
                  <a:schemeClr val="dk1"/>
                </a:solidFill>
                <a:latin typeface="Calibri"/>
                <a:ea typeface="Calibri"/>
                <a:cs typeface="Calibri"/>
                <a:sym typeface="Calibri"/>
              </a:rPr>
              <a:t>Model of learning:</a:t>
            </a:r>
          </a:p>
        </p:txBody>
      </p:sp>
      <p:sp>
        <p:nvSpPr>
          <p:cNvPr id="568" name="Shape 568"/>
          <p:cNvSpPr txBox="1"/>
          <p:nvPr/>
        </p:nvSpPr>
        <p:spPr>
          <a:xfrm>
            <a:off x="561283" y="4005023"/>
            <a:ext cx="3458001" cy="2369880"/>
          </a:xfrm>
          <a:prstGeom prst="rect">
            <a:avLst/>
          </a:prstGeom>
          <a:noFill/>
          <a:ln>
            <a:noFill/>
          </a:ln>
        </p:spPr>
        <p:txBody>
          <a:bodyPr anchorCtr="0" anchor="t" bIns="45700" lIns="91425" rIns="91425" tIns="45700">
            <a:noAutofit/>
          </a:bodyPr>
          <a:lstStyle/>
          <a:p>
            <a:pPr indent="0" lvl="0" marL="0" marR="0" rtl="0" algn="l">
              <a:spcBef>
                <a:spcPts val="0"/>
              </a:spcBef>
              <a:buSzPct val="25000"/>
              <a:buNone/>
            </a:pPr>
            <a:r>
              <a:rPr b="1" lang="en-GB" sz="1400">
                <a:solidFill>
                  <a:schemeClr val="dk1"/>
                </a:solidFill>
                <a:latin typeface="Calibri"/>
                <a:ea typeface="Calibri"/>
                <a:cs typeface="Calibri"/>
                <a:sym typeface="Calibri"/>
              </a:rPr>
              <a:t>Explanation:</a:t>
            </a:r>
          </a:p>
          <a:p>
            <a:pPr indent="0" lvl="0" marL="0" marR="0" rtl="0" algn="l">
              <a:spcBef>
                <a:spcPts val="0"/>
              </a:spcBef>
              <a:buNone/>
            </a:pPr>
            <a:r>
              <a:t/>
            </a:r>
            <a:endParaRPr b="1" sz="400">
              <a:solidFill>
                <a:schemeClr val="dk1"/>
              </a:solidFill>
              <a:latin typeface="Calibri"/>
              <a:ea typeface="Calibri"/>
              <a:cs typeface="Calibri"/>
              <a:sym typeface="Calibri"/>
            </a:endParaRPr>
          </a:p>
          <a:p>
            <a:pPr indent="-285750" lvl="0" marL="285750" marR="0" rtl="0" algn="l">
              <a:spcBef>
                <a:spcPts val="0"/>
              </a:spcBef>
              <a:buClr>
                <a:schemeClr val="dk1"/>
              </a:buClr>
              <a:buSzPct val="100000"/>
              <a:buFont typeface="Arial"/>
              <a:buChar char="•"/>
            </a:pPr>
            <a:r>
              <a:rPr lang="en-GB" sz="1400">
                <a:solidFill>
                  <a:schemeClr val="dk1"/>
                </a:solidFill>
                <a:latin typeface="Architects Daughter"/>
                <a:ea typeface="Architects Daughter"/>
                <a:cs typeface="Architects Daughter"/>
                <a:sym typeface="Architects Daughter"/>
              </a:rPr>
              <a:t>Students need to gain skills in handling datasets (e.g. using spreadsheets and stats programmes) before they can progress on to designing a data analysis strategy. </a:t>
            </a:r>
          </a:p>
          <a:p>
            <a:pPr indent="-171450" lvl="0" marL="171450" marR="0" rtl="0" algn="l">
              <a:spcBef>
                <a:spcPts val="0"/>
              </a:spcBef>
              <a:buClr>
                <a:schemeClr val="dk1"/>
              </a:buClr>
              <a:buFont typeface="Arial"/>
              <a:buNone/>
            </a:pPr>
            <a:r>
              <a:t/>
            </a:r>
            <a:endParaRPr sz="400">
              <a:solidFill>
                <a:schemeClr val="dk1"/>
              </a:solidFill>
              <a:latin typeface="Architects Daughter"/>
              <a:ea typeface="Architects Daughter"/>
              <a:cs typeface="Architects Daughter"/>
              <a:sym typeface="Architects Daughter"/>
            </a:endParaRPr>
          </a:p>
          <a:p>
            <a:pPr indent="-285750" lvl="0" marL="285750" marR="0" rtl="0" algn="l">
              <a:spcBef>
                <a:spcPts val="0"/>
              </a:spcBef>
              <a:buClr>
                <a:schemeClr val="dk1"/>
              </a:buClr>
              <a:buSzPct val="100000"/>
              <a:buFont typeface="Arial"/>
              <a:buChar char="•"/>
            </a:pPr>
            <a:r>
              <a:rPr lang="en-GB" sz="1400">
                <a:solidFill>
                  <a:schemeClr val="dk1"/>
                </a:solidFill>
                <a:latin typeface="Architects Daughter"/>
                <a:ea typeface="Architects Daughter"/>
                <a:cs typeface="Architects Daughter"/>
                <a:sym typeface="Architects Daughter"/>
              </a:rPr>
              <a:t>They then need to understand how to use stats decision trees before going on to undertake data analysis within the dissertation.</a:t>
            </a:r>
          </a:p>
        </p:txBody>
      </p:sp>
      <p:sp>
        <p:nvSpPr>
          <p:cNvPr id="569" name="Shape 569"/>
          <p:cNvSpPr/>
          <p:nvPr/>
        </p:nvSpPr>
        <p:spPr>
          <a:xfrm>
            <a:off x="4788023" y="1052736"/>
            <a:ext cx="4176464" cy="5544615"/>
          </a:xfrm>
          <a:prstGeom prst="roundRect">
            <a:avLst>
              <a:gd fmla="val 16667" name="adj"/>
            </a:avLst>
          </a:prstGeom>
          <a:noFill/>
          <a:ln cap="flat" cmpd="sng" w="25400">
            <a:solidFill>
              <a:schemeClr val="dk1"/>
            </a:solidFill>
            <a:prstDash val="solid"/>
            <a:round/>
            <a:headEnd len="med" w="med" type="none"/>
            <a:tailEnd len="med" w="med" type="none"/>
          </a:ln>
        </p:spPr>
        <p:txBody>
          <a:bodyPr anchorCtr="0" anchor="ctr" bIns="45700" lIns="91425" rIns="91425" tIns="45700">
            <a:noAutofit/>
          </a:bodyPr>
          <a:lstStyle/>
          <a:p>
            <a:pPr indent="0" lvl="0" marL="0" marR="0" rtl="0" algn="ctr">
              <a:spcBef>
                <a:spcPts val="0"/>
              </a:spcBef>
              <a:buNone/>
            </a:pPr>
            <a:r>
              <a:t/>
            </a:r>
            <a:endParaRPr sz="1800">
              <a:solidFill>
                <a:schemeClr val="lt1"/>
              </a:solidFill>
              <a:latin typeface="Calibri"/>
              <a:ea typeface="Calibri"/>
              <a:cs typeface="Calibri"/>
              <a:sym typeface="Calibri"/>
            </a:endParaRPr>
          </a:p>
        </p:txBody>
      </p:sp>
      <p:sp>
        <p:nvSpPr>
          <p:cNvPr id="570" name="Shape 570"/>
          <p:cNvSpPr/>
          <p:nvPr/>
        </p:nvSpPr>
        <p:spPr>
          <a:xfrm>
            <a:off x="1476236" y="2730164"/>
            <a:ext cx="144016" cy="144016"/>
          </a:xfrm>
          <a:prstGeom prst="ellipse">
            <a:avLst/>
          </a:prstGeom>
          <a:solidFill>
            <a:srgbClr val="BFBFBF"/>
          </a:solidFill>
          <a:ln cap="flat" cmpd="sng" w="25400">
            <a:solidFill>
              <a:schemeClr val="dk1"/>
            </a:solidFill>
            <a:prstDash val="solid"/>
            <a:round/>
            <a:headEnd len="med" w="med" type="none"/>
            <a:tailEnd len="med" w="med" type="none"/>
          </a:ln>
        </p:spPr>
        <p:txBody>
          <a:bodyPr anchorCtr="0" anchor="ctr" bIns="45700" lIns="91425" rIns="91425" tIns="45700">
            <a:noAutofit/>
          </a:bodyPr>
          <a:lstStyle/>
          <a:p>
            <a:pPr indent="0" lvl="0" marL="0" marR="0" rtl="0" algn="ctr">
              <a:spcBef>
                <a:spcPts val="0"/>
              </a:spcBef>
              <a:buNone/>
            </a:pPr>
            <a:r>
              <a:t/>
            </a:r>
            <a:endParaRPr sz="1800">
              <a:solidFill>
                <a:schemeClr val="lt1"/>
              </a:solidFill>
              <a:latin typeface="Calibri"/>
              <a:ea typeface="Calibri"/>
              <a:cs typeface="Calibri"/>
              <a:sym typeface="Calibri"/>
            </a:endParaRPr>
          </a:p>
        </p:txBody>
      </p:sp>
      <p:sp>
        <p:nvSpPr>
          <p:cNvPr id="571" name="Shape 571"/>
          <p:cNvSpPr/>
          <p:nvPr/>
        </p:nvSpPr>
        <p:spPr>
          <a:xfrm>
            <a:off x="1605400" y="2995452"/>
            <a:ext cx="144016" cy="144016"/>
          </a:xfrm>
          <a:prstGeom prst="ellipse">
            <a:avLst/>
          </a:prstGeom>
          <a:solidFill>
            <a:srgbClr val="BFBFBF"/>
          </a:solidFill>
          <a:ln cap="flat" cmpd="sng" w="25400">
            <a:solidFill>
              <a:schemeClr val="dk1"/>
            </a:solidFill>
            <a:prstDash val="solid"/>
            <a:round/>
            <a:headEnd len="med" w="med" type="none"/>
            <a:tailEnd len="med" w="med" type="none"/>
          </a:ln>
        </p:spPr>
        <p:txBody>
          <a:bodyPr anchorCtr="0" anchor="ctr" bIns="45700" lIns="91425" rIns="91425" tIns="45700">
            <a:noAutofit/>
          </a:bodyPr>
          <a:lstStyle/>
          <a:p>
            <a:pPr indent="0" lvl="0" marL="0" marR="0" rtl="0" algn="ctr">
              <a:spcBef>
                <a:spcPts val="0"/>
              </a:spcBef>
              <a:buNone/>
            </a:pPr>
            <a:r>
              <a:t/>
            </a:r>
            <a:endParaRPr sz="1800">
              <a:solidFill>
                <a:schemeClr val="lt1"/>
              </a:solidFill>
              <a:latin typeface="Calibri"/>
              <a:ea typeface="Calibri"/>
              <a:cs typeface="Calibri"/>
              <a:sym typeface="Calibri"/>
            </a:endParaRPr>
          </a:p>
        </p:txBody>
      </p:sp>
      <p:sp>
        <p:nvSpPr>
          <p:cNvPr id="572" name="Shape 572"/>
          <p:cNvSpPr/>
          <p:nvPr/>
        </p:nvSpPr>
        <p:spPr>
          <a:xfrm>
            <a:off x="1476830" y="3258914"/>
            <a:ext cx="144016" cy="144016"/>
          </a:xfrm>
          <a:prstGeom prst="ellipse">
            <a:avLst/>
          </a:prstGeom>
          <a:solidFill>
            <a:srgbClr val="BFBFBF"/>
          </a:solidFill>
          <a:ln cap="flat" cmpd="sng" w="25400">
            <a:solidFill>
              <a:schemeClr val="dk1"/>
            </a:solidFill>
            <a:prstDash val="solid"/>
            <a:round/>
            <a:headEnd len="med" w="med" type="none"/>
            <a:tailEnd len="med" w="med" type="none"/>
          </a:ln>
        </p:spPr>
        <p:txBody>
          <a:bodyPr anchorCtr="0" anchor="ctr" bIns="45700" lIns="91425" rIns="91425" tIns="45700">
            <a:noAutofit/>
          </a:bodyPr>
          <a:lstStyle/>
          <a:p>
            <a:pPr indent="0" lvl="0" marL="0" marR="0" rtl="0" algn="ctr">
              <a:spcBef>
                <a:spcPts val="0"/>
              </a:spcBef>
              <a:buNone/>
            </a:pPr>
            <a:r>
              <a:t/>
            </a:r>
            <a:endParaRPr sz="1800">
              <a:solidFill>
                <a:schemeClr val="lt1"/>
              </a:solidFill>
              <a:latin typeface="Calibri"/>
              <a:ea typeface="Calibri"/>
              <a:cs typeface="Calibri"/>
              <a:sym typeface="Calibri"/>
            </a:endParaRPr>
          </a:p>
        </p:txBody>
      </p:sp>
      <p:sp>
        <p:nvSpPr>
          <p:cNvPr id="573" name="Shape 573"/>
          <p:cNvSpPr txBox="1"/>
          <p:nvPr/>
        </p:nvSpPr>
        <p:spPr>
          <a:xfrm>
            <a:off x="1101345" y="3402930"/>
            <a:ext cx="1008112" cy="246220"/>
          </a:xfrm>
          <a:prstGeom prst="rect">
            <a:avLst/>
          </a:prstGeom>
          <a:noFill/>
          <a:ln>
            <a:noFill/>
          </a:ln>
        </p:spPr>
        <p:txBody>
          <a:bodyPr anchorCtr="0" anchor="t" bIns="45700" lIns="91425" rIns="91425" tIns="45700">
            <a:noAutofit/>
          </a:bodyPr>
          <a:lstStyle/>
          <a:p>
            <a:pPr indent="0" lvl="0" marL="0" marR="0" rtl="0" algn="l">
              <a:spcBef>
                <a:spcPts val="0"/>
              </a:spcBef>
              <a:buSzPct val="25000"/>
              <a:buNone/>
            </a:pPr>
            <a:r>
              <a:rPr lang="en-GB" sz="1000">
                <a:solidFill>
                  <a:schemeClr val="dk1"/>
                </a:solidFill>
                <a:latin typeface="Calibri"/>
                <a:ea typeface="Calibri"/>
                <a:cs typeface="Calibri"/>
                <a:sym typeface="Calibri"/>
              </a:rPr>
              <a:t>Stepping stone</a:t>
            </a:r>
          </a:p>
        </p:txBody>
      </p:sp>
      <p:grpSp>
        <p:nvGrpSpPr>
          <p:cNvPr id="574" name="Shape 574"/>
          <p:cNvGrpSpPr/>
          <p:nvPr/>
        </p:nvGrpSpPr>
        <p:grpSpPr>
          <a:xfrm>
            <a:off x="1992509" y="2593632"/>
            <a:ext cx="1465562" cy="1061037"/>
            <a:chOff x="2367288" y="2585114"/>
            <a:chExt cx="1465562" cy="1061037"/>
          </a:xfrm>
        </p:grpSpPr>
        <p:sp>
          <p:nvSpPr>
            <p:cNvPr id="575" name="Shape 575"/>
            <p:cNvSpPr/>
            <p:nvPr/>
          </p:nvSpPr>
          <p:spPr>
            <a:xfrm>
              <a:off x="2627783" y="2727166"/>
              <a:ext cx="144016" cy="144016"/>
            </a:xfrm>
            <a:prstGeom prst="rect">
              <a:avLst/>
            </a:prstGeom>
            <a:solidFill>
              <a:srgbClr val="F2F2F2"/>
            </a:solidFill>
            <a:ln cap="flat" cmpd="sng" w="9525">
              <a:solidFill>
                <a:schemeClr val="dk1"/>
              </a:solidFill>
              <a:prstDash val="solid"/>
              <a:round/>
              <a:headEnd len="med" w="med" type="none"/>
              <a:tailEnd len="med" w="med" type="none"/>
            </a:ln>
          </p:spPr>
          <p:txBody>
            <a:bodyPr anchorCtr="0" anchor="ctr" bIns="45700" lIns="91425" rIns="91425" tIns="45700">
              <a:noAutofit/>
            </a:bodyPr>
            <a:lstStyle/>
            <a:p>
              <a:pPr indent="0" lvl="0" marL="0" marR="0" rtl="0" algn="ctr">
                <a:spcBef>
                  <a:spcPts val="0"/>
                </a:spcBef>
                <a:buNone/>
              </a:pPr>
              <a:r>
                <a:t/>
              </a:r>
              <a:endParaRPr sz="1800">
                <a:solidFill>
                  <a:schemeClr val="lt1"/>
                </a:solidFill>
                <a:latin typeface="Calibri"/>
                <a:ea typeface="Calibri"/>
                <a:cs typeface="Calibri"/>
                <a:sym typeface="Calibri"/>
              </a:endParaRPr>
            </a:p>
          </p:txBody>
        </p:sp>
        <p:sp>
          <p:nvSpPr>
            <p:cNvPr id="576" name="Shape 576"/>
            <p:cNvSpPr/>
            <p:nvPr/>
          </p:nvSpPr>
          <p:spPr>
            <a:xfrm>
              <a:off x="2627783" y="2879566"/>
              <a:ext cx="144016" cy="144016"/>
            </a:xfrm>
            <a:prstGeom prst="rect">
              <a:avLst/>
            </a:prstGeom>
            <a:solidFill>
              <a:srgbClr val="A5A5A5"/>
            </a:solidFill>
            <a:ln cap="flat" cmpd="sng" w="9525">
              <a:solidFill>
                <a:schemeClr val="dk1"/>
              </a:solidFill>
              <a:prstDash val="solid"/>
              <a:round/>
              <a:headEnd len="med" w="med" type="none"/>
              <a:tailEnd len="med" w="med" type="none"/>
            </a:ln>
          </p:spPr>
          <p:txBody>
            <a:bodyPr anchorCtr="0" anchor="ctr" bIns="45700" lIns="91425" rIns="91425" tIns="45700">
              <a:noAutofit/>
            </a:bodyPr>
            <a:lstStyle/>
            <a:p>
              <a:pPr indent="0" lvl="0" marL="0" marR="0" rtl="0" algn="ctr">
                <a:spcBef>
                  <a:spcPts val="0"/>
                </a:spcBef>
                <a:buNone/>
              </a:pPr>
              <a:r>
                <a:t/>
              </a:r>
              <a:endParaRPr sz="1800">
                <a:solidFill>
                  <a:schemeClr val="lt1"/>
                </a:solidFill>
                <a:latin typeface="Calibri"/>
                <a:ea typeface="Calibri"/>
                <a:cs typeface="Calibri"/>
                <a:sym typeface="Calibri"/>
              </a:endParaRPr>
            </a:p>
          </p:txBody>
        </p:sp>
        <p:sp>
          <p:nvSpPr>
            <p:cNvPr id="577" name="Shape 577"/>
            <p:cNvSpPr/>
            <p:nvPr/>
          </p:nvSpPr>
          <p:spPr>
            <a:xfrm>
              <a:off x="2627783" y="3023582"/>
              <a:ext cx="144016" cy="144016"/>
            </a:xfrm>
            <a:prstGeom prst="rect">
              <a:avLst/>
            </a:prstGeom>
            <a:solidFill>
              <a:srgbClr val="7F7F7F"/>
            </a:solidFill>
            <a:ln cap="flat" cmpd="sng" w="9525">
              <a:solidFill>
                <a:schemeClr val="dk1"/>
              </a:solidFill>
              <a:prstDash val="solid"/>
              <a:round/>
              <a:headEnd len="med" w="med" type="none"/>
              <a:tailEnd len="med" w="med" type="none"/>
            </a:ln>
          </p:spPr>
          <p:txBody>
            <a:bodyPr anchorCtr="0" anchor="ctr" bIns="45700" lIns="91425" rIns="91425" tIns="45700">
              <a:noAutofit/>
            </a:bodyPr>
            <a:lstStyle/>
            <a:p>
              <a:pPr indent="0" lvl="0" marL="0" marR="0" rtl="0" algn="ctr">
                <a:spcBef>
                  <a:spcPts val="0"/>
                </a:spcBef>
                <a:buNone/>
              </a:pPr>
              <a:r>
                <a:t/>
              </a:r>
              <a:endParaRPr sz="1800">
                <a:solidFill>
                  <a:schemeClr val="lt1"/>
                </a:solidFill>
                <a:latin typeface="Calibri"/>
                <a:ea typeface="Calibri"/>
                <a:cs typeface="Calibri"/>
                <a:sym typeface="Calibri"/>
              </a:endParaRPr>
            </a:p>
          </p:txBody>
        </p:sp>
        <p:sp>
          <p:nvSpPr>
            <p:cNvPr id="578" name="Shape 578"/>
            <p:cNvSpPr/>
            <p:nvPr/>
          </p:nvSpPr>
          <p:spPr>
            <a:xfrm>
              <a:off x="2627783" y="3167598"/>
              <a:ext cx="144016" cy="144016"/>
            </a:xfrm>
            <a:prstGeom prst="rect">
              <a:avLst/>
            </a:prstGeom>
            <a:solidFill>
              <a:schemeClr val="dk1"/>
            </a:solidFill>
            <a:ln cap="flat" cmpd="sng" w="9525">
              <a:solidFill>
                <a:schemeClr val="dk1"/>
              </a:solidFill>
              <a:prstDash val="solid"/>
              <a:round/>
              <a:headEnd len="med" w="med" type="none"/>
              <a:tailEnd len="med" w="med" type="none"/>
            </a:ln>
          </p:spPr>
          <p:txBody>
            <a:bodyPr anchorCtr="0" anchor="ctr" bIns="45700" lIns="91425" rIns="91425" tIns="45700">
              <a:noAutofit/>
            </a:bodyPr>
            <a:lstStyle/>
            <a:p>
              <a:pPr indent="0" lvl="0" marL="0" marR="0" rtl="0" algn="ctr">
                <a:spcBef>
                  <a:spcPts val="0"/>
                </a:spcBef>
                <a:buNone/>
              </a:pPr>
              <a:r>
                <a:t/>
              </a:r>
              <a:endParaRPr sz="1800">
                <a:solidFill>
                  <a:schemeClr val="lt1"/>
                </a:solidFill>
                <a:latin typeface="Calibri"/>
                <a:ea typeface="Calibri"/>
                <a:cs typeface="Calibri"/>
                <a:sym typeface="Calibri"/>
              </a:endParaRPr>
            </a:p>
          </p:txBody>
        </p:sp>
        <p:sp>
          <p:nvSpPr>
            <p:cNvPr id="579" name="Shape 579"/>
            <p:cNvSpPr txBox="1"/>
            <p:nvPr/>
          </p:nvSpPr>
          <p:spPr>
            <a:xfrm>
              <a:off x="2367288" y="3399930"/>
              <a:ext cx="665007" cy="246220"/>
            </a:xfrm>
            <a:prstGeom prst="rect">
              <a:avLst/>
            </a:prstGeom>
            <a:noFill/>
            <a:ln>
              <a:noFill/>
            </a:ln>
          </p:spPr>
          <p:txBody>
            <a:bodyPr anchorCtr="0" anchor="t" bIns="45700" lIns="91425" rIns="91425" tIns="45700">
              <a:noAutofit/>
            </a:bodyPr>
            <a:lstStyle/>
            <a:p>
              <a:pPr indent="0" lvl="0" marL="0" marR="0" rtl="0" algn="l">
                <a:spcBef>
                  <a:spcPts val="0"/>
                </a:spcBef>
                <a:buSzPct val="25000"/>
                <a:buNone/>
              </a:pPr>
              <a:r>
                <a:rPr lang="en-GB" sz="1000">
                  <a:solidFill>
                    <a:schemeClr val="dk1"/>
                  </a:solidFill>
                  <a:latin typeface="Calibri"/>
                  <a:ea typeface="Calibri"/>
                  <a:cs typeface="Calibri"/>
                  <a:sym typeface="Calibri"/>
                </a:rPr>
                <a:t>Blocking</a:t>
              </a:r>
            </a:p>
          </p:txBody>
        </p:sp>
        <p:sp>
          <p:nvSpPr>
            <p:cNvPr id="580" name="Shape 580"/>
            <p:cNvSpPr/>
            <p:nvPr/>
          </p:nvSpPr>
          <p:spPr>
            <a:xfrm>
              <a:off x="3203848" y="2735550"/>
              <a:ext cx="144016" cy="144016"/>
            </a:xfrm>
            <a:prstGeom prst="rect">
              <a:avLst/>
            </a:prstGeom>
            <a:solidFill>
              <a:srgbClr val="F2F2F2"/>
            </a:solidFill>
            <a:ln cap="flat" cmpd="sng" w="9525">
              <a:solidFill>
                <a:schemeClr val="dk1"/>
              </a:solidFill>
              <a:prstDash val="solid"/>
              <a:round/>
              <a:headEnd len="med" w="med" type="none"/>
              <a:tailEnd len="med" w="med" type="none"/>
            </a:ln>
          </p:spPr>
          <p:txBody>
            <a:bodyPr anchorCtr="0" anchor="ctr" bIns="45700" lIns="91425" rIns="91425" tIns="45700">
              <a:noAutofit/>
            </a:bodyPr>
            <a:lstStyle/>
            <a:p>
              <a:pPr indent="0" lvl="0" marL="0" marR="0" rtl="0" algn="ctr">
                <a:spcBef>
                  <a:spcPts val="0"/>
                </a:spcBef>
                <a:buNone/>
              </a:pPr>
              <a:r>
                <a:t/>
              </a:r>
              <a:endParaRPr sz="1800">
                <a:solidFill>
                  <a:schemeClr val="lt1"/>
                </a:solidFill>
                <a:latin typeface="Calibri"/>
                <a:ea typeface="Calibri"/>
                <a:cs typeface="Calibri"/>
                <a:sym typeface="Calibri"/>
              </a:endParaRPr>
            </a:p>
          </p:txBody>
        </p:sp>
        <p:sp>
          <p:nvSpPr>
            <p:cNvPr id="581" name="Shape 581"/>
            <p:cNvSpPr/>
            <p:nvPr/>
          </p:nvSpPr>
          <p:spPr>
            <a:xfrm>
              <a:off x="3203848" y="2887950"/>
              <a:ext cx="144016" cy="144016"/>
            </a:xfrm>
            <a:prstGeom prst="rect">
              <a:avLst/>
            </a:prstGeom>
            <a:solidFill>
              <a:srgbClr val="A5A5A5"/>
            </a:solidFill>
            <a:ln cap="flat" cmpd="sng" w="9525">
              <a:solidFill>
                <a:schemeClr val="dk1"/>
              </a:solidFill>
              <a:prstDash val="solid"/>
              <a:round/>
              <a:headEnd len="med" w="med" type="none"/>
              <a:tailEnd len="med" w="med" type="none"/>
            </a:ln>
          </p:spPr>
          <p:txBody>
            <a:bodyPr anchorCtr="0" anchor="ctr" bIns="45700" lIns="91425" rIns="91425" tIns="45700">
              <a:noAutofit/>
            </a:bodyPr>
            <a:lstStyle/>
            <a:p>
              <a:pPr indent="0" lvl="0" marL="0" marR="0" rtl="0" algn="ctr">
                <a:spcBef>
                  <a:spcPts val="0"/>
                </a:spcBef>
                <a:buNone/>
              </a:pPr>
              <a:r>
                <a:t/>
              </a:r>
              <a:endParaRPr sz="1800">
                <a:solidFill>
                  <a:schemeClr val="lt1"/>
                </a:solidFill>
                <a:latin typeface="Calibri"/>
                <a:ea typeface="Calibri"/>
                <a:cs typeface="Calibri"/>
                <a:sym typeface="Calibri"/>
              </a:endParaRPr>
            </a:p>
          </p:txBody>
        </p:sp>
        <p:sp>
          <p:nvSpPr>
            <p:cNvPr id="582" name="Shape 582"/>
            <p:cNvSpPr/>
            <p:nvPr/>
          </p:nvSpPr>
          <p:spPr>
            <a:xfrm>
              <a:off x="3203848" y="3183908"/>
              <a:ext cx="144016" cy="144016"/>
            </a:xfrm>
            <a:prstGeom prst="rect">
              <a:avLst/>
            </a:prstGeom>
            <a:solidFill>
              <a:schemeClr val="lt1"/>
            </a:solidFill>
            <a:ln cap="flat" cmpd="sng" w="9525">
              <a:solidFill>
                <a:schemeClr val="dk1"/>
              </a:solidFill>
              <a:prstDash val="solid"/>
              <a:round/>
              <a:headEnd len="med" w="med" type="none"/>
              <a:tailEnd len="med" w="med" type="none"/>
            </a:ln>
          </p:spPr>
          <p:txBody>
            <a:bodyPr anchorCtr="0" anchor="ctr" bIns="45700" lIns="91425" rIns="91425" tIns="45700">
              <a:noAutofit/>
            </a:bodyPr>
            <a:lstStyle/>
            <a:p>
              <a:pPr indent="0" lvl="0" marL="0" marR="0" rtl="0" algn="ctr">
                <a:spcBef>
                  <a:spcPts val="0"/>
                </a:spcBef>
                <a:buNone/>
              </a:pPr>
              <a:r>
                <a:t/>
              </a:r>
              <a:endParaRPr sz="1800">
                <a:solidFill>
                  <a:schemeClr val="lt1"/>
                </a:solidFill>
                <a:latin typeface="Calibri"/>
                <a:ea typeface="Calibri"/>
                <a:cs typeface="Calibri"/>
                <a:sym typeface="Calibri"/>
              </a:endParaRPr>
            </a:p>
          </p:txBody>
        </p:sp>
        <p:sp>
          <p:nvSpPr>
            <p:cNvPr id="583" name="Shape 583"/>
            <p:cNvSpPr/>
            <p:nvPr/>
          </p:nvSpPr>
          <p:spPr>
            <a:xfrm>
              <a:off x="3203847" y="3031966"/>
              <a:ext cx="144016" cy="144016"/>
            </a:xfrm>
            <a:prstGeom prst="rect">
              <a:avLst/>
            </a:prstGeom>
            <a:solidFill>
              <a:schemeClr val="dk1"/>
            </a:solidFill>
            <a:ln cap="flat" cmpd="sng" w="9525">
              <a:solidFill>
                <a:schemeClr val="dk1"/>
              </a:solidFill>
              <a:prstDash val="solid"/>
              <a:round/>
              <a:headEnd len="med" w="med" type="none"/>
              <a:tailEnd len="med" w="med" type="none"/>
            </a:ln>
          </p:spPr>
          <p:txBody>
            <a:bodyPr anchorCtr="0" anchor="ctr" bIns="45700" lIns="91425" rIns="91425" tIns="45700">
              <a:noAutofit/>
            </a:bodyPr>
            <a:lstStyle/>
            <a:p>
              <a:pPr indent="0" lvl="0" marL="0" marR="0" rtl="0" algn="ctr">
                <a:spcBef>
                  <a:spcPts val="0"/>
                </a:spcBef>
                <a:buNone/>
              </a:pPr>
              <a:r>
                <a:t/>
              </a:r>
              <a:endParaRPr sz="1800">
                <a:solidFill>
                  <a:schemeClr val="lt1"/>
                </a:solidFill>
                <a:latin typeface="Calibri"/>
                <a:ea typeface="Calibri"/>
                <a:cs typeface="Calibri"/>
                <a:sym typeface="Calibri"/>
              </a:endParaRPr>
            </a:p>
          </p:txBody>
        </p:sp>
        <p:sp>
          <p:nvSpPr>
            <p:cNvPr id="584" name="Shape 584"/>
            <p:cNvSpPr/>
            <p:nvPr/>
          </p:nvSpPr>
          <p:spPr>
            <a:xfrm>
              <a:off x="3203848" y="2585114"/>
              <a:ext cx="144016" cy="144016"/>
            </a:xfrm>
            <a:prstGeom prst="rect">
              <a:avLst/>
            </a:prstGeom>
            <a:solidFill>
              <a:schemeClr val="dk1"/>
            </a:solidFill>
            <a:ln cap="flat" cmpd="sng" w="9525">
              <a:solidFill>
                <a:schemeClr val="dk1"/>
              </a:solidFill>
              <a:prstDash val="solid"/>
              <a:round/>
              <a:headEnd len="med" w="med" type="none"/>
              <a:tailEnd len="med" w="med" type="none"/>
            </a:ln>
          </p:spPr>
          <p:txBody>
            <a:bodyPr anchorCtr="0" anchor="ctr" bIns="45700" lIns="91425" rIns="91425" tIns="45700">
              <a:noAutofit/>
            </a:bodyPr>
            <a:lstStyle/>
            <a:p>
              <a:pPr indent="0" lvl="0" marL="0" marR="0" rtl="0" algn="ctr">
                <a:spcBef>
                  <a:spcPts val="0"/>
                </a:spcBef>
                <a:buNone/>
              </a:pPr>
              <a:r>
                <a:t/>
              </a:r>
              <a:endParaRPr sz="1800">
                <a:solidFill>
                  <a:schemeClr val="lt1"/>
                </a:solidFill>
                <a:latin typeface="Calibri"/>
                <a:ea typeface="Calibri"/>
                <a:cs typeface="Calibri"/>
                <a:sym typeface="Calibri"/>
              </a:endParaRPr>
            </a:p>
          </p:txBody>
        </p:sp>
        <p:sp>
          <p:nvSpPr>
            <p:cNvPr id="585" name="Shape 585"/>
            <p:cNvSpPr txBox="1"/>
            <p:nvPr/>
          </p:nvSpPr>
          <p:spPr>
            <a:xfrm>
              <a:off x="2943351" y="3399928"/>
              <a:ext cx="889499" cy="246220"/>
            </a:xfrm>
            <a:prstGeom prst="rect">
              <a:avLst/>
            </a:prstGeom>
            <a:noFill/>
            <a:ln>
              <a:noFill/>
            </a:ln>
          </p:spPr>
          <p:txBody>
            <a:bodyPr anchorCtr="0" anchor="t" bIns="45700" lIns="91425" rIns="91425" tIns="45700">
              <a:noAutofit/>
            </a:bodyPr>
            <a:lstStyle/>
            <a:p>
              <a:pPr indent="0" lvl="0" marL="0" marR="0" rtl="0" algn="l">
                <a:spcBef>
                  <a:spcPts val="0"/>
                </a:spcBef>
                <a:buSzPct val="25000"/>
                <a:buNone/>
              </a:pPr>
              <a:r>
                <a:rPr lang="en-GB" sz="1000">
                  <a:solidFill>
                    <a:schemeClr val="dk1"/>
                  </a:solidFill>
                  <a:latin typeface="Calibri"/>
                  <a:ea typeface="Calibri"/>
                  <a:cs typeface="Calibri"/>
                  <a:sym typeface="Calibri"/>
                </a:rPr>
                <a:t>Interleaving</a:t>
              </a:r>
            </a:p>
          </p:txBody>
        </p:sp>
      </p:grpSp>
      <p:sp>
        <p:nvSpPr>
          <p:cNvPr id="586" name="Shape 586"/>
          <p:cNvSpPr/>
          <p:nvPr/>
        </p:nvSpPr>
        <p:spPr>
          <a:xfrm>
            <a:off x="620427" y="2792393"/>
            <a:ext cx="443708" cy="606390"/>
          </a:xfrm>
          <a:custGeom>
            <a:pathLst>
              <a:path extrusionOk="0" h="120000" w="120000">
                <a:moveTo>
                  <a:pt x="86159" y="120000"/>
                </a:moveTo>
                <a:cubicBezTo>
                  <a:pt x="81820" y="119365"/>
                  <a:pt x="77341" y="119118"/>
                  <a:pt x="73143" y="118095"/>
                </a:cubicBezTo>
                <a:cubicBezTo>
                  <a:pt x="69462" y="117197"/>
                  <a:pt x="66364" y="115282"/>
                  <a:pt x="62730" y="114285"/>
                </a:cubicBezTo>
                <a:cubicBezTo>
                  <a:pt x="59381" y="113366"/>
                  <a:pt x="55789" y="113015"/>
                  <a:pt x="52318" y="112380"/>
                </a:cubicBezTo>
                <a:cubicBezTo>
                  <a:pt x="33693" y="103295"/>
                  <a:pt x="56508" y="113499"/>
                  <a:pt x="34096" y="106666"/>
                </a:cubicBezTo>
                <a:cubicBezTo>
                  <a:pt x="18346" y="101864"/>
                  <a:pt x="16555" y="100649"/>
                  <a:pt x="5462" y="95238"/>
                </a:cubicBezTo>
                <a:cubicBezTo>
                  <a:pt x="1340" y="90714"/>
                  <a:pt x="-3019" y="89186"/>
                  <a:pt x="2858" y="83809"/>
                </a:cubicBezTo>
                <a:cubicBezTo>
                  <a:pt x="4813" y="82021"/>
                  <a:pt x="7809" y="80929"/>
                  <a:pt x="10668" y="80000"/>
                </a:cubicBezTo>
                <a:cubicBezTo>
                  <a:pt x="15683" y="78369"/>
                  <a:pt x="26287" y="76190"/>
                  <a:pt x="26287" y="76190"/>
                </a:cubicBezTo>
                <a:cubicBezTo>
                  <a:pt x="34250" y="76391"/>
                  <a:pt x="85549" y="72461"/>
                  <a:pt x="109587" y="80000"/>
                </a:cubicBezTo>
                <a:cubicBezTo>
                  <a:pt x="113154" y="81118"/>
                  <a:pt x="116529" y="82539"/>
                  <a:pt x="120000" y="83809"/>
                </a:cubicBezTo>
                <a:cubicBezTo>
                  <a:pt x="117396" y="84444"/>
                  <a:pt x="114934" y="85714"/>
                  <a:pt x="112190" y="85714"/>
                </a:cubicBezTo>
                <a:cubicBezTo>
                  <a:pt x="103470" y="85714"/>
                  <a:pt x="94730" y="84985"/>
                  <a:pt x="86159" y="83809"/>
                </a:cubicBezTo>
                <a:cubicBezTo>
                  <a:pt x="67423" y="81239"/>
                  <a:pt x="75049" y="80284"/>
                  <a:pt x="60127" y="76190"/>
                </a:cubicBezTo>
                <a:cubicBezTo>
                  <a:pt x="56778" y="75271"/>
                  <a:pt x="53186" y="74920"/>
                  <a:pt x="49715" y="74285"/>
                </a:cubicBezTo>
                <a:cubicBezTo>
                  <a:pt x="47112" y="73015"/>
                  <a:pt x="44704" y="71500"/>
                  <a:pt x="41905" y="70476"/>
                </a:cubicBezTo>
                <a:cubicBezTo>
                  <a:pt x="30165" y="66180"/>
                  <a:pt x="37477" y="71585"/>
                  <a:pt x="26287" y="64761"/>
                </a:cubicBezTo>
                <a:cubicBezTo>
                  <a:pt x="17111" y="59167"/>
                  <a:pt x="15321" y="55583"/>
                  <a:pt x="8065" y="47618"/>
                </a:cubicBezTo>
                <a:cubicBezTo>
                  <a:pt x="6543" y="45948"/>
                  <a:pt x="6329" y="43809"/>
                  <a:pt x="5462" y="41904"/>
                </a:cubicBezTo>
                <a:cubicBezTo>
                  <a:pt x="7197" y="39364"/>
                  <a:pt x="7924" y="36293"/>
                  <a:pt x="10668" y="34285"/>
                </a:cubicBezTo>
                <a:cubicBezTo>
                  <a:pt x="12608" y="32865"/>
                  <a:pt x="15955" y="33171"/>
                  <a:pt x="18477" y="32380"/>
                </a:cubicBezTo>
                <a:cubicBezTo>
                  <a:pt x="39842" y="25681"/>
                  <a:pt x="17087" y="29531"/>
                  <a:pt x="52318" y="26666"/>
                </a:cubicBezTo>
                <a:cubicBezTo>
                  <a:pt x="71408" y="27301"/>
                  <a:pt x="90539" y="27456"/>
                  <a:pt x="109587" y="28571"/>
                </a:cubicBezTo>
                <a:cubicBezTo>
                  <a:pt x="112322" y="28731"/>
                  <a:pt x="116377" y="28612"/>
                  <a:pt x="117396" y="30476"/>
                </a:cubicBezTo>
                <a:cubicBezTo>
                  <a:pt x="121627" y="38214"/>
                  <a:pt x="112436" y="38670"/>
                  <a:pt x="106984" y="39999"/>
                </a:cubicBezTo>
                <a:cubicBezTo>
                  <a:pt x="90497" y="39365"/>
                  <a:pt x="73882" y="39727"/>
                  <a:pt x="57524" y="38095"/>
                </a:cubicBezTo>
                <a:cubicBezTo>
                  <a:pt x="54424" y="37785"/>
                  <a:pt x="52431" y="35421"/>
                  <a:pt x="49715" y="34285"/>
                </a:cubicBezTo>
                <a:cubicBezTo>
                  <a:pt x="46346" y="32876"/>
                  <a:pt x="42773" y="31746"/>
                  <a:pt x="39302" y="30476"/>
                </a:cubicBezTo>
                <a:cubicBezTo>
                  <a:pt x="35414" y="21940"/>
                  <a:pt x="32962" y="19217"/>
                  <a:pt x="39302" y="7619"/>
                </a:cubicBezTo>
                <a:cubicBezTo>
                  <a:pt x="40321" y="5754"/>
                  <a:pt x="44658" y="6611"/>
                  <a:pt x="47112" y="5714"/>
                </a:cubicBezTo>
                <a:cubicBezTo>
                  <a:pt x="52999" y="3560"/>
                  <a:pt x="53863" y="2678"/>
                  <a:pt x="57524" y="0"/>
                </a:cubicBezTo>
              </a:path>
            </a:pathLst>
          </a:custGeom>
          <a:noFill/>
          <a:ln cap="flat" cmpd="sng" w="25400">
            <a:solidFill>
              <a:srgbClr val="7F7F7F"/>
            </a:solidFill>
            <a:prstDash val="solid"/>
            <a:round/>
            <a:headEnd len="med" w="med" type="none"/>
            <a:tailEnd len="med" w="med" type="none"/>
          </a:ln>
          <a:effectLst>
            <a:outerShdw blurRad="50799" rotWithShape="0" algn="tl" dir="2700000" dist="38100">
              <a:srgbClr val="000000">
                <a:alpha val="40000"/>
              </a:srgbClr>
            </a:outerShdw>
          </a:effectLst>
        </p:spPr>
        <p:txBody>
          <a:bodyPr anchorCtr="0" anchor="ctr" bIns="45700" lIns="91425" rIns="91425" tIns="45700">
            <a:noAutofit/>
          </a:bodyPr>
          <a:lstStyle/>
          <a:p>
            <a:pPr indent="0" lvl="0" marL="0" marR="0" rtl="0" algn="ctr">
              <a:spcBef>
                <a:spcPts val="0"/>
              </a:spcBef>
              <a:buNone/>
            </a:pPr>
            <a:r>
              <a:t/>
            </a:r>
            <a:endParaRPr sz="1800">
              <a:solidFill>
                <a:schemeClr val="lt1"/>
              </a:solidFill>
              <a:latin typeface="Calibri"/>
              <a:ea typeface="Calibri"/>
              <a:cs typeface="Calibri"/>
              <a:sym typeface="Calibri"/>
            </a:endParaRPr>
          </a:p>
        </p:txBody>
      </p:sp>
      <p:sp>
        <p:nvSpPr>
          <p:cNvPr id="587" name="Shape 587"/>
          <p:cNvSpPr txBox="1"/>
          <p:nvPr/>
        </p:nvSpPr>
        <p:spPr>
          <a:xfrm>
            <a:off x="313902" y="3398785"/>
            <a:ext cx="1008112" cy="246220"/>
          </a:xfrm>
          <a:prstGeom prst="rect">
            <a:avLst/>
          </a:prstGeom>
          <a:noFill/>
          <a:ln>
            <a:noFill/>
          </a:ln>
        </p:spPr>
        <p:txBody>
          <a:bodyPr anchorCtr="0" anchor="t" bIns="45700" lIns="91425" rIns="91425" tIns="45700">
            <a:noAutofit/>
          </a:bodyPr>
          <a:lstStyle/>
          <a:p>
            <a:pPr indent="0" lvl="0" marL="0" marR="0" rtl="0" algn="ctr">
              <a:spcBef>
                <a:spcPts val="0"/>
              </a:spcBef>
              <a:buSzPct val="25000"/>
              <a:buNone/>
            </a:pPr>
            <a:r>
              <a:rPr lang="en-GB" sz="1000">
                <a:solidFill>
                  <a:schemeClr val="dk1"/>
                </a:solidFill>
                <a:latin typeface="Calibri"/>
                <a:ea typeface="Calibri"/>
                <a:cs typeface="Calibri"/>
                <a:sym typeface="Calibri"/>
              </a:rPr>
              <a:t>Spiral</a:t>
            </a:r>
          </a:p>
        </p:txBody>
      </p:sp>
      <p:sp>
        <p:nvSpPr>
          <p:cNvPr id="588" name="Shape 588"/>
          <p:cNvSpPr txBox="1"/>
          <p:nvPr/>
        </p:nvSpPr>
        <p:spPr>
          <a:xfrm>
            <a:off x="3407169" y="3409514"/>
            <a:ext cx="889499" cy="246220"/>
          </a:xfrm>
          <a:prstGeom prst="rect">
            <a:avLst/>
          </a:prstGeom>
          <a:noFill/>
          <a:ln>
            <a:noFill/>
          </a:ln>
        </p:spPr>
        <p:txBody>
          <a:bodyPr anchorCtr="0" anchor="t" bIns="45700" lIns="91425" rIns="91425" tIns="45700">
            <a:noAutofit/>
          </a:bodyPr>
          <a:lstStyle/>
          <a:p>
            <a:pPr indent="0" lvl="0" marL="0" marR="0" rtl="0" algn="l">
              <a:spcBef>
                <a:spcPts val="0"/>
              </a:spcBef>
              <a:buSzPct val="25000"/>
              <a:buNone/>
            </a:pPr>
            <a:r>
              <a:rPr lang="en-GB" sz="1000">
                <a:solidFill>
                  <a:schemeClr val="dk1"/>
                </a:solidFill>
                <a:latin typeface="Calibri"/>
                <a:ea typeface="Calibri"/>
                <a:cs typeface="Calibri"/>
                <a:sym typeface="Calibri"/>
              </a:rPr>
              <a:t>Other</a:t>
            </a:r>
          </a:p>
        </p:txBody>
      </p:sp>
      <p:sp>
        <p:nvSpPr>
          <p:cNvPr id="589" name="Shape 589"/>
          <p:cNvSpPr txBox="1"/>
          <p:nvPr/>
        </p:nvSpPr>
        <p:spPr>
          <a:xfrm>
            <a:off x="3280430" y="2636925"/>
            <a:ext cx="738856" cy="646331"/>
          </a:xfrm>
          <a:prstGeom prst="rect">
            <a:avLst/>
          </a:prstGeom>
          <a:noFill/>
          <a:ln>
            <a:noFill/>
          </a:ln>
        </p:spPr>
        <p:txBody>
          <a:bodyPr anchorCtr="0" anchor="t" bIns="45700" lIns="91425" rIns="91425" tIns="45700">
            <a:noAutofit/>
          </a:bodyPr>
          <a:lstStyle/>
          <a:p>
            <a:pPr indent="0" lvl="0" marL="0" marR="0" rtl="0" algn="ctr">
              <a:spcBef>
                <a:spcPts val="0"/>
              </a:spcBef>
              <a:buSzPct val="25000"/>
              <a:buNone/>
            </a:pPr>
            <a:r>
              <a:rPr lang="en-GB" sz="3600">
                <a:solidFill>
                  <a:schemeClr val="dk1"/>
                </a:solidFill>
                <a:latin typeface="Calibri"/>
                <a:ea typeface="Calibri"/>
                <a:cs typeface="Calibri"/>
                <a:sym typeface="Calibri"/>
              </a:rPr>
              <a:t>?</a:t>
            </a:r>
          </a:p>
        </p:txBody>
      </p:sp>
      <p:sp>
        <p:nvSpPr>
          <p:cNvPr id="590" name="Shape 590"/>
          <p:cNvSpPr/>
          <p:nvPr/>
        </p:nvSpPr>
        <p:spPr>
          <a:xfrm>
            <a:off x="1137349" y="2636189"/>
            <a:ext cx="908897" cy="1104996"/>
          </a:xfrm>
          <a:prstGeom prst="rect">
            <a:avLst/>
          </a:prstGeom>
          <a:noFill/>
          <a:ln cap="flat" cmpd="sng" w="25400">
            <a:solidFill>
              <a:srgbClr val="FF0000"/>
            </a:solidFill>
            <a:prstDash val="solid"/>
            <a:round/>
            <a:headEnd len="med" w="med" type="none"/>
            <a:tailEnd len="med" w="med" type="none"/>
          </a:ln>
        </p:spPr>
        <p:txBody>
          <a:bodyPr anchorCtr="0" anchor="ctr" bIns="45700" lIns="91425" rIns="91425" tIns="45700">
            <a:noAutofit/>
          </a:bodyPr>
          <a:lstStyle/>
          <a:p>
            <a:pPr indent="0" lvl="0" marL="0" marR="0" rtl="0" algn="ctr">
              <a:spcBef>
                <a:spcPts val="0"/>
              </a:spcBef>
              <a:buNone/>
            </a:pPr>
            <a:r>
              <a:t/>
            </a:r>
            <a:endParaRPr sz="1800">
              <a:solidFill>
                <a:schemeClr val="lt1"/>
              </a:solidFill>
              <a:latin typeface="Calibri"/>
              <a:ea typeface="Calibri"/>
              <a:cs typeface="Calibri"/>
              <a:sym typeface="Calibri"/>
            </a:endParaRPr>
          </a:p>
        </p:txBody>
      </p:sp>
      <p:sp>
        <p:nvSpPr>
          <p:cNvPr id="591" name="Shape 591"/>
          <p:cNvSpPr txBox="1"/>
          <p:nvPr/>
        </p:nvSpPr>
        <p:spPr>
          <a:xfrm>
            <a:off x="4985073" y="1211267"/>
            <a:ext cx="1368151" cy="1569660"/>
          </a:xfrm>
          <a:prstGeom prst="rect">
            <a:avLst/>
          </a:prstGeom>
          <a:noFill/>
          <a:ln>
            <a:noFill/>
          </a:ln>
        </p:spPr>
        <p:txBody>
          <a:bodyPr anchorCtr="0" anchor="t" bIns="45700" lIns="91425" rIns="91425" tIns="45700">
            <a:noAutofit/>
          </a:bodyPr>
          <a:lstStyle/>
          <a:p>
            <a:pPr indent="0" lvl="0" marL="0" marR="0" rtl="0" algn="l">
              <a:spcBef>
                <a:spcPts val="0"/>
              </a:spcBef>
              <a:buClr>
                <a:schemeClr val="dk1"/>
              </a:buClr>
              <a:buSzPct val="100000"/>
              <a:buFont typeface="Arial"/>
              <a:buChar char="•"/>
            </a:pPr>
            <a:r>
              <a:rPr lang="en-GB" sz="1600">
                <a:solidFill>
                  <a:schemeClr val="dk1"/>
                </a:solidFill>
                <a:latin typeface="Architects Daughter"/>
                <a:ea typeface="Architects Daughter"/>
                <a:cs typeface="Architects Daughter"/>
                <a:sym typeface="Architects Daughter"/>
              </a:rPr>
              <a:t> Handling datasets</a:t>
            </a:r>
          </a:p>
          <a:p>
            <a:pPr indent="0" lvl="0" marL="0" marR="0" rtl="0" algn="l">
              <a:spcBef>
                <a:spcPts val="0"/>
              </a:spcBef>
              <a:buClr>
                <a:schemeClr val="dk1"/>
              </a:buClr>
              <a:buSzPct val="100000"/>
              <a:buFont typeface="Arial"/>
              <a:buChar char="•"/>
            </a:pPr>
            <a:r>
              <a:rPr lang="en-GB" sz="1600">
                <a:solidFill>
                  <a:schemeClr val="dk1"/>
                </a:solidFill>
                <a:latin typeface="Architects Daughter"/>
                <a:ea typeface="Architects Daughter"/>
                <a:cs typeface="Architects Daughter"/>
                <a:sym typeface="Architects Daughter"/>
              </a:rPr>
              <a:t> Using stats programmes</a:t>
            </a:r>
          </a:p>
          <a:p>
            <a:pPr indent="0" lvl="0" marL="0" marR="0" rtl="0" algn="l">
              <a:spcBef>
                <a:spcPts val="0"/>
              </a:spcBef>
              <a:buClr>
                <a:schemeClr val="dk1"/>
              </a:buClr>
              <a:buSzPct val="100000"/>
              <a:buFont typeface="Arial"/>
              <a:buChar char="•"/>
            </a:pPr>
            <a:r>
              <a:rPr lang="en-GB" sz="1600">
                <a:solidFill>
                  <a:schemeClr val="dk1"/>
                </a:solidFill>
                <a:latin typeface="Architects Daughter"/>
                <a:ea typeface="Architects Daughter"/>
                <a:cs typeface="Architects Daughter"/>
                <a:sym typeface="Architects Daughter"/>
              </a:rPr>
              <a:t> Understand stats tests</a:t>
            </a:r>
          </a:p>
        </p:txBody>
      </p:sp>
      <p:sp>
        <p:nvSpPr>
          <p:cNvPr id="592" name="Shape 592"/>
          <p:cNvSpPr txBox="1"/>
          <p:nvPr/>
        </p:nvSpPr>
        <p:spPr>
          <a:xfrm>
            <a:off x="6459030" y="1127758"/>
            <a:ext cx="2259773" cy="1661993"/>
          </a:xfrm>
          <a:prstGeom prst="rect">
            <a:avLst/>
          </a:prstGeom>
          <a:noFill/>
          <a:ln>
            <a:noFill/>
          </a:ln>
        </p:spPr>
        <p:txBody>
          <a:bodyPr anchorCtr="0" anchor="t" bIns="45700" lIns="91425" rIns="91425" tIns="45700">
            <a:noAutofit/>
          </a:bodyPr>
          <a:lstStyle/>
          <a:p>
            <a:pPr indent="0" lvl="0" marL="0" marR="0" rtl="0" algn="l">
              <a:spcBef>
                <a:spcPts val="0"/>
              </a:spcBef>
              <a:buClr>
                <a:schemeClr val="dk1"/>
              </a:buClr>
              <a:buSzPct val="100000"/>
              <a:buFont typeface="Arial"/>
              <a:buChar char="•"/>
            </a:pPr>
            <a:r>
              <a:rPr lang="en-GB" sz="1200">
                <a:solidFill>
                  <a:schemeClr val="dk1"/>
                </a:solidFill>
                <a:latin typeface="Architects Daughter"/>
                <a:ea typeface="Architects Daughter"/>
                <a:cs typeface="Architects Daughter"/>
                <a:sym typeface="Architects Daughter"/>
              </a:rPr>
              <a:t> Training in use of Excel and SPSS, and lectures and computing practicals on using stats tests for analysing specific datasets [Module = </a:t>
            </a:r>
            <a:r>
              <a:rPr i="1" lang="en-GB" sz="1200">
                <a:solidFill>
                  <a:schemeClr val="dk1"/>
                </a:solidFill>
                <a:latin typeface="Architects Daughter"/>
                <a:ea typeface="Architects Daughter"/>
                <a:cs typeface="Architects Daughter"/>
                <a:sym typeface="Architects Daughter"/>
              </a:rPr>
              <a:t>Data Analysis for Environmental Research</a:t>
            </a:r>
            <a:r>
              <a:rPr lang="en-GB" sz="1200">
                <a:solidFill>
                  <a:schemeClr val="dk1"/>
                </a:solidFill>
                <a:latin typeface="Architects Daughter"/>
                <a:ea typeface="Architects Daughter"/>
                <a:cs typeface="Architects Daughter"/>
                <a:sym typeface="Architects Daughter"/>
              </a:rPr>
              <a:t>]</a:t>
            </a:r>
          </a:p>
          <a:p>
            <a:pPr indent="0" lvl="0" marL="0" marR="0" rtl="0" algn="l">
              <a:spcBef>
                <a:spcPts val="0"/>
              </a:spcBef>
              <a:buNone/>
            </a:pPr>
            <a:r>
              <a:t/>
            </a:r>
            <a:endParaRPr sz="600">
              <a:solidFill>
                <a:schemeClr val="dk1"/>
              </a:solidFill>
              <a:latin typeface="Architects Daughter"/>
              <a:ea typeface="Architects Daughter"/>
              <a:cs typeface="Architects Daughter"/>
              <a:sym typeface="Architects Daughter"/>
            </a:endParaRPr>
          </a:p>
          <a:p>
            <a:pPr indent="0" lvl="0" marL="0" marR="0" rtl="0" algn="l">
              <a:spcBef>
                <a:spcPts val="0"/>
              </a:spcBef>
              <a:buClr>
                <a:schemeClr val="dk1"/>
              </a:buClr>
              <a:buSzPct val="100000"/>
              <a:buFont typeface="Arial"/>
              <a:buChar char="•"/>
            </a:pPr>
            <a:r>
              <a:rPr lang="en-GB" sz="1200">
                <a:solidFill>
                  <a:schemeClr val="dk1"/>
                </a:solidFill>
                <a:latin typeface="Architects Daughter"/>
                <a:ea typeface="Architects Daughter"/>
                <a:cs typeface="Architects Daughter"/>
                <a:sym typeface="Architects Daughter"/>
              </a:rPr>
              <a:t> Online guidance documents</a:t>
            </a:r>
          </a:p>
        </p:txBody>
      </p:sp>
      <p:sp>
        <p:nvSpPr>
          <p:cNvPr id="593" name="Shape 593"/>
          <p:cNvSpPr txBox="1"/>
          <p:nvPr/>
        </p:nvSpPr>
        <p:spPr>
          <a:xfrm>
            <a:off x="4981444" y="2956357"/>
            <a:ext cx="1368151" cy="1569660"/>
          </a:xfrm>
          <a:prstGeom prst="rect">
            <a:avLst/>
          </a:prstGeom>
          <a:noFill/>
          <a:ln>
            <a:noFill/>
          </a:ln>
        </p:spPr>
        <p:txBody>
          <a:bodyPr anchorCtr="0" anchor="t" bIns="45700" lIns="91425" rIns="91425" tIns="45700">
            <a:noAutofit/>
          </a:bodyPr>
          <a:lstStyle/>
          <a:p>
            <a:pPr indent="0" lvl="0" marL="0" marR="0" rtl="0" algn="l">
              <a:spcBef>
                <a:spcPts val="0"/>
              </a:spcBef>
              <a:buClr>
                <a:schemeClr val="dk1"/>
              </a:buClr>
              <a:buSzPct val="100000"/>
              <a:buFont typeface="Arial"/>
              <a:buChar char="•"/>
            </a:pPr>
            <a:r>
              <a:rPr lang="en-GB" sz="1600">
                <a:solidFill>
                  <a:schemeClr val="dk1"/>
                </a:solidFill>
                <a:latin typeface="Architects Daughter"/>
                <a:ea typeface="Architects Daughter"/>
                <a:cs typeface="Architects Daughter"/>
                <a:sym typeface="Architects Daughter"/>
              </a:rPr>
              <a:t> Designing a data analysis strategy as part of a group</a:t>
            </a:r>
          </a:p>
        </p:txBody>
      </p:sp>
      <p:sp>
        <p:nvSpPr>
          <p:cNvPr id="594" name="Shape 594"/>
          <p:cNvSpPr txBox="1"/>
          <p:nvPr/>
        </p:nvSpPr>
        <p:spPr>
          <a:xfrm>
            <a:off x="6476596" y="2864024"/>
            <a:ext cx="2343876" cy="1846659"/>
          </a:xfrm>
          <a:prstGeom prst="rect">
            <a:avLst/>
          </a:prstGeom>
          <a:noFill/>
          <a:ln>
            <a:noFill/>
          </a:ln>
        </p:spPr>
        <p:txBody>
          <a:bodyPr anchorCtr="0" anchor="t" bIns="45700" lIns="91425" rIns="91425" tIns="45700">
            <a:noAutofit/>
          </a:bodyPr>
          <a:lstStyle/>
          <a:p>
            <a:pPr indent="0" lvl="0" marL="0" marR="0" rtl="0" algn="l">
              <a:spcBef>
                <a:spcPts val="0"/>
              </a:spcBef>
              <a:buClr>
                <a:schemeClr val="dk1"/>
              </a:buClr>
              <a:buSzPct val="100000"/>
              <a:buFont typeface="Arial"/>
              <a:buChar char="•"/>
            </a:pPr>
            <a:r>
              <a:rPr lang="en-GB" sz="1200">
                <a:solidFill>
                  <a:schemeClr val="dk1"/>
                </a:solidFill>
                <a:latin typeface="Architects Daughter"/>
                <a:ea typeface="Architects Daughter"/>
                <a:cs typeface="Architects Daughter"/>
                <a:sym typeface="Architects Daughter"/>
              </a:rPr>
              <a:t> Incorporate data analysis into research project design and undertake analysis of an authentic dataset as part of a group [Module = </a:t>
            </a:r>
            <a:r>
              <a:rPr i="1" lang="en-GB" sz="1200">
                <a:solidFill>
                  <a:schemeClr val="dk1"/>
                </a:solidFill>
                <a:latin typeface="Architects Daughter"/>
                <a:ea typeface="Architects Daughter"/>
                <a:cs typeface="Architects Daughter"/>
                <a:sym typeface="Architects Daughter"/>
              </a:rPr>
              <a:t>Environmental Systems Project</a:t>
            </a:r>
            <a:r>
              <a:rPr lang="en-GB" sz="1200">
                <a:solidFill>
                  <a:schemeClr val="dk1"/>
                </a:solidFill>
                <a:latin typeface="Architects Daughter"/>
                <a:ea typeface="Architects Daughter"/>
                <a:cs typeface="Architects Daughter"/>
                <a:sym typeface="Architects Daughter"/>
              </a:rPr>
              <a:t>]</a:t>
            </a:r>
          </a:p>
          <a:p>
            <a:pPr indent="0" lvl="0" marL="0" marR="0" rtl="0" algn="l">
              <a:spcBef>
                <a:spcPts val="0"/>
              </a:spcBef>
              <a:buNone/>
            </a:pPr>
            <a:r>
              <a:t/>
            </a:r>
            <a:endParaRPr sz="600">
              <a:solidFill>
                <a:schemeClr val="dk1"/>
              </a:solidFill>
              <a:latin typeface="Architects Daughter"/>
              <a:ea typeface="Architects Daughter"/>
              <a:cs typeface="Architects Daughter"/>
              <a:sym typeface="Architects Daughter"/>
            </a:endParaRPr>
          </a:p>
          <a:p>
            <a:pPr indent="0" lvl="0" marL="0" marR="0" rtl="0" algn="l">
              <a:spcBef>
                <a:spcPts val="0"/>
              </a:spcBef>
              <a:buClr>
                <a:schemeClr val="dk1"/>
              </a:buClr>
              <a:buSzPct val="100000"/>
              <a:buFont typeface="Arial"/>
              <a:buChar char="•"/>
            </a:pPr>
            <a:r>
              <a:rPr lang="en-GB" sz="1200">
                <a:solidFill>
                  <a:schemeClr val="dk1"/>
                </a:solidFill>
                <a:latin typeface="Architects Daughter"/>
                <a:ea typeface="Architects Daughter"/>
                <a:cs typeface="Architects Daughter"/>
                <a:sym typeface="Architects Daughter"/>
              </a:rPr>
              <a:t> Online statistics decision trees and online tests providing formative feedback</a:t>
            </a:r>
          </a:p>
        </p:txBody>
      </p:sp>
      <p:sp>
        <p:nvSpPr>
          <p:cNvPr id="595" name="Shape 595"/>
          <p:cNvSpPr txBox="1"/>
          <p:nvPr/>
        </p:nvSpPr>
        <p:spPr>
          <a:xfrm>
            <a:off x="5004687" y="4827062"/>
            <a:ext cx="1368151" cy="1261884"/>
          </a:xfrm>
          <a:prstGeom prst="rect">
            <a:avLst/>
          </a:prstGeom>
          <a:noFill/>
          <a:ln>
            <a:noFill/>
          </a:ln>
        </p:spPr>
        <p:txBody>
          <a:bodyPr anchorCtr="0" anchor="t" bIns="45700" lIns="91425" rIns="91425" tIns="45700">
            <a:noAutofit/>
          </a:bodyPr>
          <a:lstStyle/>
          <a:p>
            <a:pPr indent="0" lvl="0" marL="0" marR="0" rtl="0" algn="l">
              <a:spcBef>
                <a:spcPts val="0"/>
              </a:spcBef>
              <a:buClr>
                <a:schemeClr val="dk1"/>
              </a:buClr>
              <a:buSzPct val="100000"/>
              <a:buFont typeface="Arial"/>
              <a:buChar char="•"/>
            </a:pPr>
            <a:r>
              <a:rPr lang="en-GB" sz="1600">
                <a:solidFill>
                  <a:schemeClr val="dk1"/>
                </a:solidFill>
                <a:latin typeface="Architects Daughter"/>
                <a:ea typeface="Architects Daughter"/>
                <a:cs typeface="Architects Daughter"/>
                <a:sym typeface="Architects Daughter"/>
              </a:rPr>
              <a:t> </a:t>
            </a:r>
            <a:r>
              <a:rPr lang="en-GB" sz="1500">
                <a:solidFill>
                  <a:schemeClr val="dk1"/>
                </a:solidFill>
                <a:latin typeface="Architects Daughter"/>
                <a:ea typeface="Architects Daughter"/>
                <a:cs typeface="Architects Daughter"/>
                <a:sym typeface="Architects Daughter"/>
              </a:rPr>
              <a:t>Designing a data analysis strategy for an individual project</a:t>
            </a:r>
          </a:p>
        </p:txBody>
      </p:sp>
      <p:sp>
        <p:nvSpPr>
          <p:cNvPr id="596" name="Shape 596"/>
          <p:cNvSpPr txBox="1"/>
          <p:nvPr/>
        </p:nvSpPr>
        <p:spPr>
          <a:xfrm>
            <a:off x="6476596" y="4770750"/>
            <a:ext cx="2415884" cy="1661993"/>
          </a:xfrm>
          <a:prstGeom prst="rect">
            <a:avLst/>
          </a:prstGeom>
          <a:noFill/>
          <a:ln>
            <a:noFill/>
          </a:ln>
        </p:spPr>
        <p:txBody>
          <a:bodyPr anchorCtr="0" anchor="t" bIns="45700" lIns="91425" rIns="91425" tIns="45700">
            <a:noAutofit/>
          </a:bodyPr>
          <a:lstStyle/>
          <a:p>
            <a:pPr indent="0" lvl="0" marL="0" marR="0" rtl="0" algn="l">
              <a:spcBef>
                <a:spcPts val="0"/>
              </a:spcBef>
              <a:buClr>
                <a:schemeClr val="dk1"/>
              </a:buClr>
              <a:buSzPct val="100000"/>
              <a:buFont typeface="Arial"/>
              <a:buChar char="•"/>
            </a:pPr>
            <a:r>
              <a:rPr lang="en-GB" sz="1200">
                <a:solidFill>
                  <a:schemeClr val="dk1"/>
                </a:solidFill>
                <a:latin typeface="Architects Daughter"/>
                <a:ea typeface="Architects Daughter"/>
                <a:cs typeface="Architects Daughter"/>
                <a:sym typeface="Architects Daughter"/>
              </a:rPr>
              <a:t> Incorporate data analysis into research project design and undertake analysis of an authentic dataset as an individual [Module = </a:t>
            </a:r>
            <a:r>
              <a:rPr i="1" lang="en-GB" sz="1200">
                <a:solidFill>
                  <a:schemeClr val="dk1"/>
                </a:solidFill>
                <a:latin typeface="Architects Daughter"/>
                <a:ea typeface="Architects Daughter"/>
                <a:cs typeface="Architects Daughter"/>
                <a:sym typeface="Architects Daughter"/>
              </a:rPr>
              <a:t>3</a:t>
            </a:r>
            <a:r>
              <a:rPr baseline="30000" i="1" lang="en-GB" sz="1200">
                <a:solidFill>
                  <a:schemeClr val="dk1"/>
                </a:solidFill>
                <a:latin typeface="Architects Daughter"/>
                <a:ea typeface="Architects Daughter"/>
                <a:cs typeface="Architects Daughter"/>
                <a:sym typeface="Architects Daughter"/>
              </a:rPr>
              <a:t>rd</a:t>
            </a:r>
            <a:r>
              <a:rPr i="1" lang="en-GB" sz="1200">
                <a:solidFill>
                  <a:schemeClr val="dk1"/>
                </a:solidFill>
                <a:latin typeface="Architects Daughter"/>
                <a:ea typeface="Architects Daughter"/>
                <a:cs typeface="Architects Daughter"/>
                <a:sym typeface="Architects Daughter"/>
              </a:rPr>
              <a:t> year Research Project</a:t>
            </a:r>
            <a:r>
              <a:rPr lang="en-GB" sz="1200">
                <a:solidFill>
                  <a:schemeClr val="dk1"/>
                </a:solidFill>
                <a:latin typeface="Architects Daughter"/>
                <a:ea typeface="Architects Daughter"/>
                <a:cs typeface="Architects Daughter"/>
                <a:sym typeface="Architects Daughter"/>
              </a:rPr>
              <a:t>]</a:t>
            </a:r>
          </a:p>
          <a:p>
            <a:pPr indent="0" lvl="0" marL="0" marR="0" rtl="0" algn="l">
              <a:spcBef>
                <a:spcPts val="0"/>
              </a:spcBef>
              <a:buNone/>
            </a:pPr>
            <a:r>
              <a:t/>
            </a:r>
            <a:endParaRPr sz="600">
              <a:solidFill>
                <a:schemeClr val="dk1"/>
              </a:solidFill>
              <a:latin typeface="Architects Daughter"/>
              <a:ea typeface="Architects Daughter"/>
              <a:cs typeface="Architects Daughter"/>
              <a:sym typeface="Architects Daughter"/>
            </a:endParaRPr>
          </a:p>
          <a:p>
            <a:pPr indent="0" lvl="0" marL="0" marR="0" rtl="0" algn="l">
              <a:spcBef>
                <a:spcPts val="0"/>
              </a:spcBef>
              <a:buClr>
                <a:schemeClr val="dk1"/>
              </a:buClr>
              <a:buSzPct val="100000"/>
              <a:buFont typeface="Arial"/>
              <a:buChar char="•"/>
            </a:pPr>
            <a:r>
              <a:rPr lang="en-GB" sz="1200">
                <a:solidFill>
                  <a:schemeClr val="dk1"/>
                </a:solidFill>
                <a:latin typeface="Architects Daughter"/>
                <a:ea typeface="Architects Daughter"/>
                <a:cs typeface="Architects Daughter"/>
                <a:sym typeface="Architects Daughter"/>
              </a:rPr>
              <a:t> Online statistics decision trees and dissertation-specific guidance</a:t>
            </a:r>
          </a:p>
        </p:txBody>
      </p:sp>
      <p:pic>
        <p:nvPicPr>
          <p:cNvPr id="597" name="Shape 597"/>
          <p:cNvPicPr preferRelativeResize="0"/>
          <p:nvPr/>
        </p:nvPicPr>
        <p:blipFill rotWithShape="1">
          <a:blip r:embed="rId3">
            <a:alphaModFix/>
          </a:blip>
          <a:srcRect b="0" l="0" r="0" t="0"/>
          <a:stretch/>
        </p:blipFill>
        <p:spPr>
          <a:xfrm>
            <a:off x="3994053" y="137125"/>
            <a:ext cx="870929" cy="840773"/>
          </a:xfrm>
          <a:prstGeom prst="rect">
            <a:avLst/>
          </a:prstGeom>
          <a:noFill/>
          <a:ln>
            <a:noFill/>
          </a:ln>
        </p:spPr>
      </p:pic>
      <p:sp>
        <p:nvSpPr>
          <p:cNvPr id="598" name="Shape 598"/>
          <p:cNvSpPr/>
          <p:nvPr/>
        </p:nvSpPr>
        <p:spPr>
          <a:xfrm>
            <a:off x="607687" y="4350255"/>
            <a:ext cx="3290634" cy="1984003"/>
          </a:xfrm>
          <a:prstGeom prst="rect">
            <a:avLst/>
          </a:prstGeom>
          <a:solidFill>
            <a:schemeClr val="lt1"/>
          </a:solidFill>
          <a:ln>
            <a:noFill/>
          </a:ln>
        </p:spPr>
        <p:txBody>
          <a:bodyPr anchorCtr="0" anchor="ctr" bIns="45700" lIns="91425" rIns="91425" tIns="45700">
            <a:noAutofit/>
          </a:bodyPr>
          <a:lstStyle/>
          <a:p>
            <a:pPr indent="0" lvl="0" marL="0" marR="0" rtl="0" algn="ctr">
              <a:spcBef>
                <a:spcPts val="0"/>
              </a:spcBef>
              <a:buNone/>
            </a:pPr>
            <a:r>
              <a:t/>
            </a:r>
            <a:endParaRPr sz="1800">
              <a:solidFill>
                <a:schemeClr val="lt1"/>
              </a:solidFill>
              <a:latin typeface="Calibri"/>
              <a:ea typeface="Calibri"/>
              <a:cs typeface="Calibri"/>
              <a:sym typeface="Calibri"/>
            </a:endParaRPr>
          </a:p>
        </p:txBody>
      </p:sp>
      <p:pic>
        <p:nvPicPr>
          <p:cNvPr descr="http://cliparting.com/wp-content/uploads/2016/10/Person-clipart-free-clip-art-images-image-2.png" id="599" name="Shape 599"/>
          <p:cNvPicPr preferRelativeResize="0"/>
          <p:nvPr/>
        </p:nvPicPr>
        <p:blipFill rotWithShape="1">
          <a:blip r:embed="rId4">
            <a:alphaModFix/>
          </a:blip>
          <a:srcRect b="0" l="0" r="0" t="0"/>
          <a:stretch/>
        </p:blipFill>
        <p:spPr>
          <a:xfrm>
            <a:off x="5867942" y="6000869"/>
            <a:ext cx="266587" cy="431872"/>
          </a:xfrm>
          <a:prstGeom prst="rect">
            <a:avLst/>
          </a:prstGeom>
          <a:noFill/>
          <a:ln>
            <a:noFill/>
          </a:ln>
        </p:spPr>
      </p:pic>
      <p:pic>
        <p:nvPicPr>
          <p:cNvPr descr="http://cliparting.com/wp-content/uploads/2016/10/Person-clipart-free-clip-art-images-image-2.png" id="600" name="Shape 600"/>
          <p:cNvPicPr preferRelativeResize="0"/>
          <p:nvPr/>
        </p:nvPicPr>
        <p:blipFill rotWithShape="1">
          <a:blip r:embed="rId4">
            <a:alphaModFix/>
          </a:blip>
          <a:srcRect b="0" l="0" r="0" t="0"/>
          <a:stretch/>
        </p:blipFill>
        <p:spPr>
          <a:xfrm>
            <a:off x="5825353" y="4167319"/>
            <a:ext cx="266587" cy="431872"/>
          </a:xfrm>
          <a:prstGeom prst="rect">
            <a:avLst/>
          </a:prstGeom>
          <a:noFill/>
          <a:ln>
            <a:noFill/>
          </a:ln>
        </p:spPr>
      </p:pic>
      <p:pic>
        <p:nvPicPr>
          <p:cNvPr descr="http://cliparting.com/wp-content/uploads/2016/10/Person-clipart-free-clip-art-images-image-2.png" id="601" name="Shape 601"/>
          <p:cNvPicPr preferRelativeResize="0"/>
          <p:nvPr/>
        </p:nvPicPr>
        <p:blipFill rotWithShape="1">
          <a:blip r:embed="rId4">
            <a:alphaModFix/>
          </a:blip>
          <a:srcRect b="0" l="0" r="0" t="0"/>
          <a:stretch/>
        </p:blipFill>
        <p:spPr>
          <a:xfrm>
            <a:off x="6106251" y="4190258"/>
            <a:ext cx="266587" cy="431872"/>
          </a:xfrm>
          <a:prstGeom prst="rect">
            <a:avLst/>
          </a:prstGeom>
          <a:noFill/>
          <a:ln>
            <a:noFill/>
          </a:ln>
        </p:spPr>
      </p:pic>
      <p:pic>
        <p:nvPicPr>
          <p:cNvPr descr="http://cliparting.com/wp-content/uploads/2016/10/Person-clipart-free-clip-art-images-image-2.png" id="602" name="Shape 602"/>
          <p:cNvPicPr preferRelativeResize="0"/>
          <p:nvPr/>
        </p:nvPicPr>
        <p:blipFill rotWithShape="1">
          <a:blip r:embed="rId4">
            <a:alphaModFix/>
          </a:blip>
          <a:srcRect b="0" l="0" r="0" t="0"/>
          <a:stretch/>
        </p:blipFill>
        <p:spPr>
          <a:xfrm>
            <a:off x="5958646" y="4255869"/>
            <a:ext cx="266587" cy="431872"/>
          </a:xfrm>
          <a:prstGeom prst="rect">
            <a:avLst/>
          </a:prstGeom>
          <a:noFill/>
          <a:ln>
            <a:noFill/>
          </a:ln>
        </p:spPr>
      </p:pic>
      <p:pic>
        <p:nvPicPr>
          <p:cNvPr descr="http://cliparting.com/wp-content/uploads/2016/10/Person-clipart-free-clip-art-images-image-2.png" id="603" name="Shape 603"/>
          <p:cNvPicPr preferRelativeResize="0"/>
          <p:nvPr/>
        </p:nvPicPr>
        <p:blipFill rotWithShape="1">
          <a:blip r:embed="rId4">
            <a:alphaModFix/>
          </a:blip>
          <a:srcRect b="0" l="0" r="0" t="0"/>
          <a:stretch/>
        </p:blipFill>
        <p:spPr>
          <a:xfrm>
            <a:off x="6239544" y="4278810"/>
            <a:ext cx="266587" cy="431872"/>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590"/>
                                        </p:tgtEl>
                                        <p:attrNameLst>
                                          <p:attrName>style.visibility</p:attrName>
                                        </p:attrNameLst>
                                      </p:cBhvr>
                                      <p:to>
                                        <p:strVal val="visible"/>
                                      </p:to>
                                    </p:set>
                                    <p:anim calcmode="lin" valueType="num">
                                      <p:cBhvr additive="base">
                                        <p:cTn dur="500"/>
                                        <p:tgtEl>
                                          <p:spTgt spid="590"/>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xit" presetID="10" presetSubtype="0">
                                  <p:stCondLst>
                                    <p:cond delay="0"/>
                                  </p:stCondLst>
                                  <p:childTnLst>
                                    <p:animEffect filter="fade" transition="out">
                                      <p:cBhvr>
                                        <p:cTn dur="500"/>
                                        <p:tgtEl>
                                          <p:spTgt spid="598"/>
                                        </p:tgtEl>
                                      </p:cBhvr>
                                    </p:animEffect>
                                    <p:set>
                                      <p:cBhvr>
                                        <p:cTn dur="1" fill="hold">
                                          <p:stCondLst>
                                            <p:cond delay="500"/>
                                          </p:stCondLst>
                                        </p:cTn>
                                        <p:tgtEl>
                                          <p:spTgt spid="598"/>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591"/>
                                        </p:tgtEl>
                                        <p:attrNameLst>
                                          <p:attrName>style.visibility</p:attrName>
                                        </p:attrNameLst>
                                      </p:cBhvr>
                                      <p:to>
                                        <p:strVal val="visible"/>
                                      </p:to>
                                    </p:set>
                                    <p:anim calcmode="lin" valueType="num">
                                      <p:cBhvr additive="base">
                                        <p:cTn dur="500"/>
                                        <p:tgtEl>
                                          <p:spTgt spid="591"/>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593"/>
                                        </p:tgtEl>
                                        <p:attrNameLst>
                                          <p:attrName>style.visibility</p:attrName>
                                        </p:attrNameLst>
                                      </p:cBhvr>
                                      <p:to>
                                        <p:strVal val="visible"/>
                                      </p:to>
                                    </p:set>
                                    <p:anim calcmode="lin" valueType="num">
                                      <p:cBhvr additive="base">
                                        <p:cTn dur="500"/>
                                        <p:tgtEl>
                                          <p:spTgt spid="593"/>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595"/>
                                        </p:tgtEl>
                                        <p:attrNameLst>
                                          <p:attrName>style.visibility</p:attrName>
                                        </p:attrNameLst>
                                      </p:cBhvr>
                                      <p:to>
                                        <p:strVal val="visible"/>
                                      </p:to>
                                    </p:set>
                                    <p:anim calcmode="lin" valueType="num">
                                      <p:cBhvr additive="base">
                                        <p:cTn dur="500"/>
                                        <p:tgtEl>
                                          <p:spTgt spid="595"/>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602"/>
                                        </p:tgtEl>
                                        <p:attrNameLst>
                                          <p:attrName>style.visibility</p:attrName>
                                        </p:attrNameLst>
                                      </p:cBhvr>
                                      <p:to>
                                        <p:strVal val="visible"/>
                                      </p:to>
                                    </p:set>
                                    <p:anim calcmode="lin" valueType="num">
                                      <p:cBhvr additive="base">
                                        <p:cTn dur="500"/>
                                        <p:tgtEl>
                                          <p:spTgt spid="602"/>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600"/>
                                        </p:tgtEl>
                                        <p:attrNameLst>
                                          <p:attrName>style.visibility</p:attrName>
                                        </p:attrNameLst>
                                      </p:cBhvr>
                                      <p:to>
                                        <p:strVal val="visible"/>
                                      </p:to>
                                    </p:set>
                                    <p:anim calcmode="lin" valueType="num">
                                      <p:cBhvr additive="base">
                                        <p:cTn dur="500"/>
                                        <p:tgtEl>
                                          <p:spTgt spid="600"/>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601"/>
                                        </p:tgtEl>
                                        <p:attrNameLst>
                                          <p:attrName>style.visibility</p:attrName>
                                        </p:attrNameLst>
                                      </p:cBhvr>
                                      <p:to>
                                        <p:strVal val="visible"/>
                                      </p:to>
                                    </p:set>
                                    <p:anim calcmode="lin" valueType="num">
                                      <p:cBhvr additive="base">
                                        <p:cTn dur="500"/>
                                        <p:tgtEl>
                                          <p:spTgt spid="601"/>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603"/>
                                        </p:tgtEl>
                                        <p:attrNameLst>
                                          <p:attrName>style.visibility</p:attrName>
                                        </p:attrNameLst>
                                      </p:cBhvr>
                                      <p:to>
                                        <p:strVal val="visible"/>
                                      </p:to>
                                    </p:set>
                                    <p:anim calcmode="lin" valueType="num">
                                      <p:cBhvr additive="base">
                                        <p:cTn dur="500"/>
                                        <p:tgtEl>
                                          <p:spTgt spid="603"/>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599"/>
                                        </p:tgtEl>
                                        <p:attrNameLst>
                                          <p:attrName>style.visibility</p:attrName>
                                        </p:attrNameLst>
                                      </p:cBhvr>
                                      <p:to>
                                        <p:strVal val="visible"/>
                                      </p:to>
                                    </p:set>
                                    <p:anim calcmode="lin" valueType="num">
                                      <p:cBhvr additive="base">
                                        <p:cTn dur="500"/>
                                        <p:tgtEl>
                                          <p:spTgt spid="599"/>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592"/>
                                        </p:tgtEl>
                                        <p:attrNameLst>
                                          <p:attrName>style.visibility</p:attrName>
                                        </p:attrNameLst>
                                      </p:cBhvr>
                                      <p:to>
                                        <p:strVal val="visible"/>
                                      </p:to>
                                    </p:set>
                                    <p:anim calcmode="lin" valueType="num">
                                      <p:cBhvr additive="base">
                                        <p:cTn dur="500"/>
                                        <p:tgtEl>
                                          <p:spTgt spid="592"/>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594"/>
                                        </p:tgtEl>
                                        <p:attrNameLst>
                                          <p:attrName>style.visibility</p:attrName>
                                        </p:attrNameLst>
                                      </p:cBhvr>
                                      <p:to>
                                        <p:strVal val="visible"/>
                                      </p:to>
                                    </p:set>
                                    <p:anim calcmode="lin" valueType="num">
                                      <p:cBhvr additive="base">
                                        <p:cTn dur="500"/>
                                        <p:tgtEl>
                                          <p:spTgt spid="594"/>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596"/>
                                        </p:tgtEl>
                                        <p:attrNameLst>
                                          <p:attrName>style.visibility</p:attrName>
                                        </p:attrNameLst>
                                      </p:cBhvr>
                                      <p:to>
                                        <p:strVal val="visible"/>
                                      </p:to>
                                    </p:set>
                                    <p:anim calcmode="lin" valueType="num">
                                      <p:cBhvr additive="base">
                                        <p:cTn dur="500"/>
                                        <p:tgtEl>
                                          <p:spTgt spid="596"/>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07" name="Shape 607"/>
        <p:cNvGrpSpPr/>
        <p:nvPr/>
      </p:nvGrpSpPr>
      <p:grpSpPr>
        <a:xfrm>
          <a:off x="0" y="0"/>
          <a:ext cx="0" cy="0"/>
          <a:chOff x="0" y="0"/>
          <a:chExt cx="0" cy="0"/>
        </a:xfrm>
      </p:grpSpPr>
      <p:sp>
        <p:nvSpPr>
          <p:cNvPr id="608" name="Shape 608"/>
          <p:cNvSpPr txBox="1"/>
          <p:nvPr/>
        </p:nvSpPr>
        <p:spPr>
          <a:xfrm>
            <a:off x="2339751" y="612131"/>
            <a:ext cx="6026671" cy="1138772"/>
          </a:xfrm>
          <a:prstGeom prst="rect">
            <a:avLst/>
          </a:prstGeom>
          <a:noFill/>
          <a:ln>
            <a:noFill/>
          </a:ln>
        </p:spPr>
        <p:txBody>
          <a:bodyPr anchorCtr="0" anchor="t" bIns="45700" lIns="91425" rIns="91425" tIns="45700">
            <a:noAutofit/>
          </a:bodyPr>
          <a:lstStyle/>
          <a:p>
            <a:pPr indent="0" lvl="0" marL="0" marR="0" rtl="0" algn="l">
              <a:spcBef>
                <a:spcPts val="0"/>
              </a:spcBef>
              <a:buSzPct val="25000"/>
              <a:buNone/>
            </a:pPr>
            <a:r>
              <a:rPr b="1" lang="en-GB" sz="2400">
                <a:solidFill>
                  <a:schemeClr val="dk1"/>
                </a:solidFill>
                <a:latin typeface="Calibri"/>
                <a:ea typeface="Calibri"/>
                <a:cs typeface="Calibri"/>
                <a:sym typeface="Calibri"/>
              </a:rPr>
              <a:t>Activity 1: </a:t>
            </a:r>
            <a:r>
              <a:rPr lang="en-GB" sz="2400">
                <a:solidFill>
                  <a:schemeClr val="dk1"/>
                </a:solidFill>
                <a:latin typeface="Calibri"/>
                <a:ea typeface="Calibri"/>
                <a:cs typeface="Calibri"/>
                <a:sym typeface="Calibri"/>
              </a:rPr>
              <a:t>What do you think about the pathways of learning that we have presented?</a:t>
            </a:r>
          </a:p>
          <a:p>
            <a:pPr indent="0" lvl="0" marL="0" marR="0" rtl="0" algn="l">
              <a:spcBef>
                <a:spcPts val="0"/>
              </a:spcBef>
              <a:buSzPct val="25000"/>
              <a:buNone/>
            </a:pPr>
            <a:r>
              <a:rPr lang="en-GB" sz="2000">
                <a:solidFill>
                  <a:srgbClr val="FF0000"/>
                </a:solidFill>
                <a:latin typeface="Calibri"/>
                <a:ea typeface="Calibri"/>
                <a:cs typeface="Calibri"/>
                <a:sym typeface="Calibri"/>
              </a:rPr>
              <a:t>[10 minutes discussion, 10 minutes feedback]</a:t>
            </a:r>
          </a:p>
        </p:txBody>
      </p:sp>
      <p:grpSp>
        <p:nvGrpSpPr>
          <p:cNvPr id="609" name="Shape 609"/>
          <p:cNvGrpSpPr/>
          <p:nvPr/>
        </p:nvGrpSpPr>
        <p:grpSpPr>
          <a:xfrm>
            <a:off x="251519" y="332656"/>
            <a:ext cx="1945515" cy="1872401"/>
            <a:chOff x="2411758" y="1880767"/>
            <a:chExt cx="4074111" cy="3924376"/>
          </a:xfrm>
        </p:grpSpPr>
        <p:sp>
          <p:nvSpPr>
            <p:cNvPr id="610" name="Shape 610"/>
            <p:cNvSpPr/>
            <p:nvPr/>
          </p:nvSpPr>
          <p:spPr>
            <a:xfrm>
              <a:off x="3060856" y="2420767"/>
              <a:ext cx="2808311" cy="2736303"/>
            </a:xfrm>
            <a:prstGeom prst="ellipse">
              <a:avLst/>
            </a:prstGeom>
            <a:noFill/>
            <a:ln cap="flat" cmpd="sng" w="142875">
              <a:solidFill>
                <a:srgbClr val="92D050">
                  <a:alpha val="20784"/>
                </a:srgbClr>
              </a:solidFill>
              <a:prstDash val="solid"/>
              <a:round/>
              <a:headEnd len="med" w="med" type="none"/>
              <a:tailEnd len="med" w="med" type="none"/>
            </a:ln>
          </p:spPr>
          <p:txBody>
            <a:bodyPr anchorCtr="0" anchor="ctr" bIns="45700" lIns="91425" rIns="91425" tIns="45700">
              <a:noAutofit/>
            </a:bodyPr>
            <a:lstStyle/>
            <a:p>
              <a:pPr indent="0" lvl="0" marL="0" marR="0" rtl="0" algn="ctr">
                <a:spcBef>
                  <a:spcPts val="0"/>
                </a:spcBef>
                <a:buNone/>
              </a:pPr>
              <a:r>
                <a:t/>
              </a:r>
              <a:endParaRPr sz="1800">
                <a:solidFill>
                  <a:schemeClr val="lt1"/>
                </a:solidFill>
                <a:latin typeface="Calibri"/>
                <a:ea typeface="Calibri"/>
                <a:cs typeface="Calibri"/>
                <a:sym typeface="Calibri"/>
              </a:endParaRPr>
            </a:p>
          </p:txBody>
        </p:sp>
        <p:pic>
          <p:nvPicPr>
            <p:cNvPr id="611" name="Shape 611"/>
            <p:cNvPicPr preferRelativeResize="0"/>
            <p:nvPr/>
          </p:nvPicPr>
          <p:blipFill rotWithShape="1">
            <a:blip r:embed="rId3">
              <a:alphaModFix/>
            </a:blip>
            <a:srcRect b="0" l="0" r="0" t="0"/>
            <a:stretch/>
          </p:blipFill>
          <p:spPr>
            <a:xfrm>
              <a:off x="3959355" y="4725144"/>
              <a:ext cx="1118735" cy="1080000"/>
            </a:xfrm>
            <a:prstGeom prst="rect">
              <a:avLst/>
            </a:prstGeom>
            <a:noFill/>
            <a:ln>
              <a:noFill/>
            </a:ln>
          </p:spPr>
        </p:pic>
        <p:pic>
          <p:nvPicPr>
            <p:cNvPr id="612" name="Shape 612"/>
            <p:cNvPicPr preferRelativeResize="0"/>
            <p:nvPr/>
          </p:nvPicPr>
          <p:blipFill rotWithShape="1">
            <a:blip r:embed="rId4">
              <a:alphaModFix/>
            </a:blip>
            <a:srcRect b="0" l="0" r="0" t="0"/>
            <a:stretch/>
          </p:blipFill>
          <p:spPr>
            <a:xfrm>
              <a:off x="2411758" y="2852935"/>
              <a:ext cx="1135951" cy="1080000"/>
            </a:xfrm>
            <a:prstGeom prst="rect">
              <a:avLst/>
            </a:prstGeom>
            <a:noFill/>
            <a:ln>
              <a:noFill/>
            </a:ln>
          </p:spPr>
        </p:pic>
        <p:pic>
          <p:nvPicPr>
            <p:cNvPr id="613" name="Shape 613"/>
            <p:cNvPicPr preferRelativeResize="0"/>
            <p:nvPr/>
          </p:nvPicPr>
          <p:blipFill rotWithShape="1">
            <a:blip r:embed="rId5">
              <a:alphaModFix/>
            </a:blip>
            <a:srcRect b="0" l="0" r="0" t="0"/>
            <a:stretch/>
          </p:blipFill>
          <p:spPr>
            <a:xfrm>
              <a:off x="3866614" y="3136811"/>
              <a:ext cx="1152000" cy="1152000"/>
            </a:xfrm>
            <a:prstGeom prst="rect">
              <a:avLst/>
            </a:prstGeom>
            <a:noFill/>
            <a:ln>
              <a:noFill/>
            </a:ln>
          </p:spPr>
        </p:pic>
        <p:pic>
          <p:nvPicPr>
            <p:cNvPr id="614" name="Shape 614"/>
            <p:cNvPicPr preferRelativeResize="0"/>
            <p:nvPr/>
          </p:nvPicPr>
          <p:blipFill rotWithShape="1">
            <a:blip r:embed="rId6">
              <a:alphaModFix/>
            </a:blip>
            <a:srcRect b="0" l="0" r="0" t="0"/>
            <a:stretch/>
          </p:blipFill>
          <p:spPr>
            <a:xfrm>
              <a:off x="4518723" y="1951198"/>
              <a:ext cx="886545" cy="1080000"/>
            </a:xfrm>
            <a:prstGeom prst="rect">
              <a:avLst/>
            </a:prstGeom>
            <a:noFill/>
            <a:ln>
              <a:noFill/>
            </a:ln>
          </p:spPr>
        </p:pic>
        <p:pic>
          <p:nvPicPr>
            <p:cNvPr id="615" name="Shape 615"/>
            <p:cNvPicPr preferRelativeResize="0"/>
            <p:nvPr/>
          </p:nvPicPr>
          <p:blipFill rotWithShape="1">
            <a:blip r:embed="rId7">
              <a:alphaModFix/>
            </a:blip>
            <a:srcRect b="0" l="0" r="0" t="0"/>
            <a:stretch/>
          </p:blipFill>
          <p:spPr>
            <a:xfrm>
              <a:off x="3260796" y="1880767"/>
              <a:ext cx="802731" cy="1080000"/>
            </a:xfrm>
            <a:prstGeom prst="rect">
              <a:avLst/>
            </a:prstGeom>
            <a:noFill/>
            <a:ln>
              <a:noFill/>
            </a:ln>
          </p:spPr>
        </p:pic>
        <p:pic>
          <p:nvPicPr>
            <p:cNvPr id="616" name="Shape 616"/>
            <p:cNvPicPr preferRelativeResize="0"/>
            <p:nvPr/>
          </p:nvPicPr>
          <p:blipFill rotWithShape="1">
            <a:blip r:embed="rId8">
              <a:alphaModFix/>
            </a:blip>
            <a:srcRect b="0" l="0" r="0" t="0"/>
            <a:stretch/>
          </p:blipFill>
          <p:spPr>
            <a:xfrm>
              <a:off x="5220071" y="4151007"/>
              <a:ext cx="795910" cy="1080000"/>
            </a:xfrm>
            <a:prstGeom prst="rect">
              <a:avLst/>
            </a:prstGeom>
            <a:noFill/>
            <a:ln>
              <a:noFill/>
            </a:ln>
          </p:spPr>
        </p:pic>
        <p:pic>
          <p:nvPicPr>
            <p:cNvPr id="617" name="Shape 617"/>
            <p:cNvPicPr preferRelativeResize="0"/>
            <p:nvPr/>
          </p:nvPicPr>
          <p:blipFill rotWithShape="1">
            <a:blip r:embed="rId9">
              <a:alphaModFix/>
            </a:blip>
            <a:srcRect b="0" l="0" r="0" t="0"/>
            <a:stretch/>
          </p:blipFill>
          <p:spPr>
            <a:xfrm>
              <a:off x="2725307" y="3969926"/>
              <a:ext cx="1070977" cy="1080000"/>
            </a:xfrm>
            <a:prstGeom prst="rect">
              <a:avLst/>
            </a:prstGeom>
            <a:noFill/>
            <a:ln>
              <a:noFill/>
            </a:ln>
          </p:spPr>
        </p:pic>
        <p:pic>
          <p:nvPicPr>
            <p:cNvPr id="618" name="Shape 618"/>
            <p:cNvPicPr preferRelativeResize="0"/>
            <p:nvPr/>
          </p:nvPicPr>
          <p:blipFill rotWithShape="1">
            <a:blip r:embed="rId10">
              <a:alphaModFix/>
            </a:blip>
            <a:srcRect b="0" l="0" r="0" t="0"/>
            <a:stretch/>
          </p:blipFill>
          <p:spPr>
            <a:xfrm>
              <a:off x="5260435" y="2968531"/>
              <a:ext cx="1225434" cy="1080000"/>
            </a:xfrm>
            <a:prstGeom prst="rect">
              <a:avLst/>
            </a:prstGeom>
            <a:noFill/>
            <a:ln>
              <a:noFill/>
            </a:ln>
          </p:spPr>
        </p:pic>
      </p:grpSp>
      <p:sp>
        <p:nvSpPr>
          <p:cNvPr id="619" name="Shape 619"/>
          <p:cNvSpPr txBox="1"/>
          <p:nvPr/>
        </p:nvSpPr>
        <p:spPr>
          <a:xfrm>
            <a:off x="2339751" y="1918091"/>
            <a:ext cx="5688632" cy="1323439"/>
          </a:xfrm>
          <a:prstGeom prst="rect">
            <a:avLst/>
          </a:prstGeom>
          <a:noFill/>
          <a:ln>
            <a:noFill/>
          </a:ln>
        </p:spPr>
        <p:txBody>
          <a:bodyPr anchorCtr="0" anchor="t" bIns="45700" lIns="91425" rIns="91425" tIns="45700">
            <a:noAutofit/>
          </a:bodyPr>
          <a:lstStyle/>
          <a:p>
            <a:pPr indent="-285750" lvl="0" marL="285750" marR="0" rtl="0" algn="l">
              <a:spcBef>
                <a:spcPts val="0"/>
              </a:spcBef>
              <a:buClr>
                <a:schemeClr val="dk1"/>
              </a:buClr>
              <a:buSzPct val="100000"/>
              <a:buFont typeface="Arial"/>
              <a:buChar char="•"/>
            </a:pPr>
            <a:r>
              <a:rPr b="1" lang="en-GB" sz="2000">
                <a:solidFill>
                  <a:schemeClr val="dk1"/>
                </a:solidFill>
                <a:latin typeface="Calibri"/>
                <a:ea typeface="Calibri"/>
                <a:cs typeface="Calibri"/>
                <a:sym typeface="Calibri"/>
              </a:rPr>
              <a:t>Consider the information on handout as groups</a:t>
            </a:r>
          </a:p>
          <a:p>
            <a:pPr indent="-274638" lvl="0" marL="808038" marR="0" rtl="0" algn="l">
              <a:spcBef>
                <a:spcPts val="0"/>
              </a:spcBef>
              <a:buClr>
                <a:schemeClr val="dk1"/>
              </a:buClr>
              <a:buSzPct val="100000"/>
              <a:buFont typeface="Calibri"/>
              <a:buChar char="•"/>
            </a:pPr>
            <a:r>
              <a:rPr i="1" lang="en-GB" sz="2000">
                <a:solidFill>
                  <a:schemeClr val="dk1"/>
                </a:solidFill>
                <a:latin typeface="Calibri"/>
                <a:ea typeface="Calibri"/>
                <a:cs typeface="Calibri"/>
                <a:sym typeface="Calibri"/>
              </a:rPr>
              <a:t>Creator of new knowledge</a:t>
            </a:r>
          </a:p>
          <a:p>
            <a:pPr indent="-274638" lvl="0" marL="808038" marR="0" rtl="0" algn="l">
              <a:spcBef>
                <a:spcPts val="0"/>
              </a:spcBef>
              <a:buClr>
                <a:schemeClr val="dk1"/>
              </a:buClr>
              <a:buSzPct val="100000"/>
              <a:buFont typeface="Calibri"/>
              <a:buChar char="•"/>
            </a:pPr>
            <a:r>
              <a:rPr i="1" lang="en-GB" sz="2000">
                <a:solidFill>
                  <a:schemeClr val="dk1"/>
                </a:solidFill>
                <a:latin typeface="Calibri"/>
                <a:ea typeface="Calibri"/>
                <a:cs typeface="Calibri"/>
                <a:sym typeface="Calibri"/>
              </a:rPr>
              <a:t>Independent learner</a:t>
            </a:r>
          </a:p>
          <a:p>
            <a:pPr indent="-274638" lvl="0" marL="808038" marR="0" rtl="0" algn="l">
              <a:spcBef>
                <a:spcPts val="0"/>
              </a:spcBef>
              <a:buClr>
                <a:schemeClr val="dk1"/>
              </a:buClr>
              <a:buSzPct val="100000"/>
              <a:buFont typeface="Calibri"/>
              <a:buChar char="•"/>
            </a:pPr>
            <a:r>
              <a:rPr i="1" lang="en-GB" sz="2000">
                <a:solidFill>
                  <a:schemeClr val="dk1"/>
                </a:solidFill>
                <a:latin typeface="Calibri"/>
                <a:ea typeface="Calibri"/>
                <a:cs typeface="Calibri"/>
                <a:sym typeface="Calibri"/>
              </a:rPr>
              <a:t>Analytical</a:t>
            </a: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23" name="Shape 623"/>
        <p:cNvGrpSpPr/>
        <p:nvPr/>
      </p:nvGrpSpPr>
      <p:grpSpPr>
        <a:xfrm>
          <a:off x="0" y="0"/>
          <a:ext cx="0" cy="0"/>
          <a:chOff x="0" y="0"/>
          <a:chExt cx="0" cy="0"/>
        </a:xfrm>
      </p:grpSpPr>
      <p:sp>
        <p:nvSpPr>
          <p:cNvPr id="624" name="Shape 624"/>
          <p:cNvSpPr txBox="1"/>
          <p:nvPr/>
        </p:nvSpPr>
        <p:spPr>
          <a:xfrm>
            <a:off x="923049" y="2348880"/>
            <a:ext cx="7860496" cy="2308323"/>
          </a:xfrm>
          <a:prstGeom prst="rect">
            <a:avLst/>
          </a:prstGeom>
          <a:noFill/>
          <a:ln>
            <a:noFill/>
          </a:ln>
        </p:spPr>
        <p:txBody>
          <a:bodyPr anchorCtr="0" anchor="t" bIns="45700" lIns="91425" rIns="91425" tIns="45700">
            <a:noAutofit/>
          </a:bodyPr>
          <a:lstStyle/>
          <a:p>
            <a:pPr indent="0" lvl="0" marL="0" marR="0" rtl="0" algn="l">
              <a:spcBef>
                <a:spcPts val="0"/>
              </a:spcBef>
              <a:buSzPct val="25000"/>
              <a:buNone/>
            </a:pPr>
            <a:r>
              <a:rPr b="1" lang="en-GB" sz="2400">
                <a:solidFill>
                  <a:schemeClr val="dk1"/>
                </a:solidFill>
                <a:latin typeface="Calibri"/>
                <a:ea typeface="Calibri"/>
                <a:cs typeface="Calibri"/>
                <a:sym typeface="Calibri"/>
              </a:rPr>
              <a:t>Step 1: 	</a:t>
            </a:r>
            <a:r>
              <a:rPr i="1" lang="en-GB" sz="2400">
                <a:solidFill>
                  <a:schemeClr val="dk1"/>
                </a:solidFill>
                <a:latin typeface="Calibri"/>
                <a:ea typeface="Calibri"/>
                <a:cs typeface="Calibri"/>
                <a:sym typeface="Calibri"/>
              </a:rPr>
              <a:t>Identify PLO or skill</a:t>
            </a:r>
          </a:p>
          <a:p>
            <a:pPr indent="0" lvl="0" marL="0" marR="0" rtl="0" algn="l">
              <a:spcBef>
                <a:spcPts val="0"/>
              </a:spcBef>
              <a:buSzPct val="25000"/>
              <a:buNone/>
            </a:pPr>
            <a:r>
              <a:rPr b="1" lang="en-GB" sz="2400">
                <a:solidFill>
                  <a:schemeClr val="dk1"/>
                </a:solidFill>
                <a:latin typeface="Calibri"/>
                <a:ea typeface="Calibri"/>
                <a:cs typeface="Calibri"/>
                <a:sym typeface="Calibri"/>
              </a:rPr>
              <a:t>Step 2: 	</a:t>
            </a:r>
            <a:r>
              <a:rPr i="1" lang="en-GB" sz="2400">
                <a:solidFill>
                  <a:schemeClr val="dk1"/>
                </a:solidFill>
                <a:latin typeface="Calibri"/>
                <a:ea typeface="Calibri"/>
                <a:cs typeface="Calibri"/>
                <a:sym typeface="Calibri"/>
              </a:rPr>
              <a:t>Identify the most appropriate programme-level 		model for developing that skill</a:t>
            </a:r>
          </a:p>
          <a:p>
            <a:pPr indent="0" lvl="0" marL="0" marR="0" rtl="0" algn="l">
              <a:spcBef>
                <a:spcPts val="0"/>
              </a:spcBef>
              <a:buSzPct val="25000"/>
              <a:buNone/>
            </a:pPr>
            <a:r>
              <a:rPr b="1" lang="en-GB" sz="2400">
                <a:solidFill>
                  <a:schemeClr val="dk1"/>
                </a:solidFill>
                <a:latin typeface="Calibri"/>
                <a:ea typeface="Calibri"/>
                <a:cs typeface="Calibri"/>
                <a:sym typeface="Calibri"/>
              </a:rPr>
              <a:t>Step 3: 	</a:t>
            </a:r>
            <a:r>
              <a:rPr i="1" lang="en-GB" sz="2400">
                <a:solidFill>
                  <a:schemeClr val="dk1"/>
                </a:solidFill>
                <a:latin typeface="Calibri"/>
                <a:ea typeface="Calibri"/>
                <a:cs typeface="Calibri"/>
                <a:sym typeface="Calibri"/>
              </a:rPr>
              <a:t>Explain why the model is most appropriate and 		think about how it would work within your 			programme/s</a:t>
            </a:r>
          </a:p>
        </p:txBody>
      </p:sp>
      <p:sp>
        <p:nvSpPr>
          <p:cNvPr id="625" name="Shape 625"/>
          <p:cNvSpPr txBox="1"/>
          <p:nvPr/>
        </p:nvSpPr>
        <p:spPr>
          <a:xfrm>
            <a:off x="2159224" y="325711"/>
            <a:ext cx="6984776" cy="1138772"/>
          </a:xfrm>
          <a:prstGeom prst="rect">
            <a:avLst/>
          </a:prstGeom>
          <a:noFill/>
          <a:ln>
            <a:noFill/>
          </a:ln>
        </p:spPr>
        <p:txBody>
          <a:bodyPr anchorCtr="0" anchor="t" bIns="45700" lIns="91425" rIns="91425" tIns="45700">
            <a:noAutofit/>
          </a:bodyPr>
          <a:lstStyle/>
          <a:p>
            <a:pPr indent="0" lvl="0" marL="0" marR="0" rtl="0" algn="l">
              <a:spcBef>
                <a:spcPts val="0"/>
              </a:spcBef>
              <a:buSzPct val="25000"/>
              <a:buNone/>
            </a:pPr>
            <a:r>
              <a:rPr b="1" lang="en-GB" sz="2400">
                <a:solidFill>
                  <a:schemeClr val="dk1"/>
                </a:solidFill>
                <a:latin typeface="Calibri"/>
                <a:ea typeface="Calibri"/>
                <a:cs typeface="Calibri"/>
                <a:sym typeface="Calibri"/>
              </a:rPr>
              <a:t>Activity 2: </a:t>
            </a:r>
            <a:r>
              <a:rPr lang="en-GB" sz="2400">
                <a:solidFill>
                  <a:schemeClr val="dk1"/>
                </a:solidFill>
                <a:latin typeface="Calibri"/>
                <a:ea typeface="Calibri"/>
                <a:cs typeface="Calibri"/>
                <a:sym typeface="Calibri"/>
              </a:rPr>
              <a:t>Design/share programme-level skills training pathways for your own programmes</a:t>
            </a:r>
          </a:p>
          <a:p>
            <a:pPr indent="0" lvl="0" marL="0" marR="0" rtl="0" algn="l">
              <a:spcBef>
                <a:spcPts val="0"/>
              </a:spcBef>
              <a:buSzPct val="25000"/>
              <a:buNone/>
            </a:pPr>
            <a:r>
              <a:rPr lang="en-GB" sz="2000">
                <a:solidFill>
                  <a:srgbClr val="FF0000"/>
                </a:solidFill>
                <a:latin typeface="Calibri"/>
                <a:ea typeface="Calibri"/>
                <a:cs typeface="Calibri"/>
                <a:sym typeface="Calibri"/>
              </a:rPr>
              <a:t>[10 minutes discussion, 10 minutes feedback]</a:t>
            </a:r>
          </a:p>
        </p:txBody>
      </p:sp>
      <p:grpSp>
        <p:nvGrpSpPr>
          <p:cNvPr id="626" name="Shape 626"/>
          <p:cNvGrpSpPr/>
          <p:nvPr/>
        </p:nvGrpSpPr>
        <p:grpSpPr>
          <a:xfrm>
            <a:off x="194923" y="141069"/>
            <a:ext cx="1823168" cy="1743735"/>
            <a:chOff x="2411758" y="1880767"/>
            <a:chExt cx="4074111" cy="3924376"/>
          </a:xfrm>
        </p:grpSpPr>
        <p:sp>
          <p:nvSpPr>
            <p:cNvPr id="627" name="Shape 627"/>
            <p:cNvSpPr/>
            <p:nvPr/>
          </p:nvSpPr>
          <p:spPr>
            <a:xfrm>
              <a:off x="3060856" y="2420767"/>
              <a:ext cx="2808311" cy="2736303"/>
            </a:xfrm>
            <a:prstGeom prst="ellipse">
              <a:avLst/>
            </a:prstGeom>
            <a:noFill/>
            <a:ln cap="flat" cmpd="sng" w="142875">
              <a:solidFill>
                <a:srgbClr val="92D050">
                  <a:alpha val="20784"/>
                </a:srgbClr>
              </a:solidFill>
              <a:prstDash val="solid"/>
              <a:round/>
              <a:headEnd len="med" w="med" type="none"/>
              <a:tailEnd len="med" w="med" type="none"/>
            </a:ln>
          </p:spPr>
          <p:txBody>
            <a:bodyPr anchorCtr="0" anchor="ctr" bIns="45700" lIns="91425" rIns="91425" tIns="45700">
              <a:noAutofit/>
            </a:bodyPr>
            <a:lstStyle/>
            <a:p>
              <a:pPr indent="0" lvl="0" marL="0" marR="0" rtl="0" algn="ctr">
                <a:spcBef>
                  <a:spcPts val="0"/>
                </a:spcBef>
                <a:buNone/>
              </a:pPr>
              <a:r>
                <a:t/>
              </a:r>
              <a:endParaRPr sz="1800">
                <a:solidFill>
                  <a:schemeClr val="lt1"/>
                </a:solidFill>
                <a:latin typeface="Calibri"/>
                <a:ea typeface="Calibri"/>
                <a:cs typeface="Calibri"/>
                <a:sym typeface="Calibri"/>
              </a:endParaRPr>
            </a:p>
          </p:txBody>
        </p:sp>
        <p:pic>
          <p:nvPicPr>
            <p:cNvPr id="628" name="Shape 628"/>
            <p:cNvPicPr preferRelativeResize="0"/>
            <p:nvPr/>
          </p:nvPicPr>
          <p:blipFill rotWithShape="1">
            <a:blip r:embed="rId3">
              <a:alphaModFix/>
            </a:blip>
            <a:srcRect b="0" l="0" r="0" t="0"/>
            <a:stretch/>
          </p:blipFill>
          <p:spPr>
            <a:xfrm>
              <a:off x="3959355" y="4725144"/>
              <a:ext cx="1118735" cy="1080000"/>
            </a:xfrm>
            <a:prstGeom prst="rect">
              <a:avLst/>
            </a:prstGeom>
            <a:noFill/>
            <a:ln>
              <a:noFill/>
            </a:ln>
          </p:spPr>
        </p:pic>
        <p:pic>
          <p:nvPicPr>
            <p:cNvPr id="629" name="Shape 629"/>
            <p:cNvPicPr preferRelativeResize="0"/>
            <p:nvPr/>
          </p:nvPicPr>
          <p:blipFill rotWithShape="1">
            <a:blip r:embed="rId4">
              <a:alphaModFix/>
            </a:blip>
            <a:srcRect b="0" l="0" r="0" t="0"/>
            <a:stretch/>
          </p:blipFill>
          <p:spPr>
            <a:xfrm>
              <a:off x="2411758" y="2852935"/>
              <a:ext cx="1135951" cy="1080000"/>
            </a:xfrm>
            <a:prstGeom prst="rect">
              <a:avLst/>
            </a:prstGeom>
            <a:noFill/>
            <a:ln>
              <a:noFill/>
            </a:ln>
          </p:spPr>
        </p:pic>
        <p:pic>
          <p:nvPicPr>
            <p:cNvPr id="630" name="Shape 630"/>
            <p:cNvPicPr preferRelativeResize="0"/>
            <p:nvPr/>
          </p:nvPicPr>
          <p:blipFill rotWithShape="1">
            <a:blip r:embed="rId5">
              <a:alphaModFix/>
            </a:blip>
            <a:srcRect b="0" l="0" r="0" t="0"/>
            <a:stretch/>
          </p:blipFill>
          <p:spPr>
            <a:xfrm>
              <a:off x="3866614" y="3136811"/>
              <a:ext cx="1152000" cy="1152000"/>
            </a:xfrm>
            <a:prstGeom prst="rect">
              <a:avLst/>
            </a:prstGeom>
            <a:noFill/>
            <a:ln>
              <a:noFill/>
            </a:ln>
          </p:spPr>
        </p:pic>
        <p:pic>
          <p:nvPicPr>
            <p:cNvPr id="631" name="Shape 631"/>
            <p:cNvPicPr preferRelativeResize="0"/>
            <p:nvPr/>
          </p:nvPicPr>
          <p:blipFill rotWithShape="1">
            <a:blip r:embed="rId6">
              <a:alphaModFix/>
            </a:blip>
            <a:srcRect b="0" l="0" r="0" t="0"/>
            <a:stretch/>
          </p:blipFill>
          <p:spPr>
            <a:xfrm>
              <a:off x="4518723" y="1951198"/>
              <a:ext cx="886545" cy="1080000"/>
            </a:xfrm>
            <a:prstGeom prst="rect">
              <a:avLst/>
            </a:prstGeom>
            <a:noFill/>
            <a:ln>
              <a:noFill/>
            </a:ln>
          </p:spPr>
        </p:pic>
        <p:pic>
          <p:nvPicPr>
            <p:cNvPr id="632" name="Shape 632"/>
            <p:cNvPicPr preferRelativeResize="0"/>
            <p:nvPr/>
          </p:nvPicPr>
          <p:blipFill rotWithShape="1">
            <a:blip r:embed="rId7">
              <a:alphaModFix/>
            </a:blip>
            <a:srcRect b="0" l="0" r="0" t="0"/>
            <a:stretch/>
          </p:blipFill>
          <p:spPr>
            <a:xfrm>
              <a:off x="3260796" y="1880767"/>
              <a:ext cx="802731" cy="1080000"/>
            </a:xfrm>
            <a:prstGeom prst="rect">
              <a:avLst/>
            </a:prstGeom>
            <a:noFill/>
            <a:ln>
              <a:noFill/>
            </a:ln>
          </p:spPr>
        </p:pic>
        <p:pic>
          <p:nvPicPr>
            <p:cNvPr id="633" name="Shape 633"/>
            <p:cNvPicPr preferRelativeResize="0"/>
            <p:nvPr/>
          </p:nvPicPr>
          <p:blipFill rotWithShape="1">
            <a:blip r:embed="rId8">
              <a:alphaModFix/>
            </a:blip>
            <a:srcRect b="0" l="0" r="0" t="0"/>
            <a:stretch/>
          </p:blipFill>
          <p:spPr>
            <a:xfrm>
              <a:off x="5220071" y="4151007"/>
              <a:ext cx="795910" cy="1080000"/>
            </a:xfrm>
            <a:prstGeom prst="rect">
              <a:avLst/>
            </a:prstGeom>
            <a:noFill/>
            <a:ln>
              <a:noFill/>
            </a:ln>
          </p:spPr>
        </p:pic>
        <p:pic>
          <p:nvPicPr>
            <p:cNvPr id="634" name="Shape 634"/>
            <p:cNvPicPr preferRelativeResize="0"/>
            <p:nvPr/>
          </p:nvPicPr>
          <p:blipFill rotWithShape="1">
            <a:blip r:embed="rId9">
              <a:alphaModFix/>
            </a:blip>
            <a:srcRect b="0" l="0" r="0" t="0"/>
            <a:stretch/>
          </p:blipFill>
          <p:spPr>
            <a:xfrm>
              <a:off x="2725307" y="3969926"/>
              <a:ext cx="1070977" cy="1080000"/>
            </a:xfrm>
            <a:prstGeom prst="rect">
              <a:avLst/>
            </a:prstGeom>
            <a:noFill/>
            <a:ln>
              <a:noFill/>
            </a:ln>
          </p:spPr>
        </p:pic>
        <p:pic>
          <p:nvPicPr>
            <p:cNvPr id="635" name="Shape 635"/>
            <p:cNvPicPr preferRelativeResize="0"/>
            <p:nvPr/>
          </p:nvPicPr>
          <p:blipFill rotWithShape="1">
            <a:blip r:embed="rId10">
              <a:alphaModFix/>
            </a:blip>
            <a:srcRect b="0" l="0" r="0" t="0"/>
            <a:stretch/>
          </p:blipFill>
          <p:spPr>
            <a:xfrm>
              <a:off x="5260435" y="2968531"/>
              <a:ext cx="1225434" cy="1080000"/>
            </a:xfrm>
            <a:prstGeom prst="rect">
              <a:avLst/>
            </a:prstGeom>
            <a:noFill/>
            <a:ln>
              <a:noFill/>
            </a:ln>
          </p:spPr>
        </p:pic>
      </p:gr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39" name="Shape 639"/>
        <p:cNvGrpSpPr/>
        <p:nvPr/>
      </p:nvGrpSpPr>
      <p:grpSpPr>
        <a:xfrm>
          <a:off x="0" y="0"/>
          <a:ext cx="0" cy="0"/>
          <a:chOff x="0" y="0"/>
          <a:chExt cx="0" cy="0"/>
        </a:xfrm>
      </p:grpSpPr>
      <p:sp>
        <p:nvSpPr>
          <p:cNvPr id="640" name="Shape 640"/>
          <p:cNvSpPr/>
          <p:nvPr/>
        </p:nvSpPr>
        <p:spPr>
          <a:xfrm>
            <a:off x="285389" y="248925"/>
            <a:ext cx="3744415" cy="1883931"/>
          </a:xfrm>
          <a:prstGeom prst="roundRect">
            <a:avLst>
              <a:gd fmla="val 16667" name="adj"/>
            </a:avLst>
          </a:prstGeom>
          <a:solidFill>
            <a:schemeClr val="lt1"/>
          </a:solidFill>
          <a:ln cap="flat" cmpd="sng" w="25400">
            <a:solidFill>
              <a:schemeClr val="dk1"/>
            </a:solidFill>
            <a:prstDash val="solid"/>
            <a:round/>
            <a:headEnd len="med" w="med" type="none"/>
            <a:tailEnd len="med" w="med" type="none"/>
          </a:ln>
        </p:spPr>
        <p:txBody>
          <a:bodyPr anchorCtr="0" anchor="ctr" bIns="45700" lIns="91425" rIns="91425" tIns="45700">
            <a:noAutofit/>
          </a:bodyPr>
          <a:lstStyle/>
          <a:p>
            <a:pPr indent="0" lvl="0" marL="0" marR="0" rtl="0" algn="ctr">
              <a:spcBef>
                <a:spcPts val="0"/>
              </a:spcBef>
              <a:buNone/>
            </a:pPr>
            <a:r>
              <a:t/>
            </a:r>
            <a:endParaRPr sz="1800">
              <a:solidFill>
                <a:schemeClr val="lt1"/>
              </a:solidFill>
              <a:latin typeface="Calibri"/>
              <a:ea typeface="Calibri"/>
              <a:cs typeface="Calibri"/>
              <a:sym typeface="Calibri"/>
            </a:endParaRPr>
          </a:p>
        </p:txBody>
      </p:sp>
      <p:sp>
        <p:nvSpPr>
          <p:cNvPr id="641" name="Shape 641"/>
          <p:cNvSpPr/>
          <p:nvPr/>
        </p:nvSpPr>
        <p:spPr>
          <a:xfrm>
            <a:off x="326019" y="2240025"/>
            <a:ext cx="3703785" cy="1621023"/>
          </a:xfrm>
          <a:prstGeom prst="roundRect">
            <a:avLst>
              <a:gd fmla="val 16667" name="adj"/>
            </a:avLst>
          </a:prstGeom>
          <a:solidFill>
            <a:schemeClr val="lt1"/>
          </a:solidFill>
          <a:ln cap="flat" cmpd="sng" w="25400">
            <a:solidFill>
              <a:schemeClr val="dk1"/>
            </a:solidFill>
            <a:prstDash val="solid"/>
            <a:round/>
            <a:headEnd len="med" w="med" type="none"/>
            <a:tailEnd len="med" w="med" type="none"/>
          </a:ln>
        </p:spPr>
        <p:txBody>
          <a:bodyPr anchorCtr="0" anchor="ctr" bIns="45700" lIns="91425" rIns="91425" tIns="45700">
            <a:noAutofit/>
          </a:bodyPr>
          <a:lstStyle/>
          <a:p>
            <a:pPr indent="0" lvl="0" marL="0" marR="0" rtl="0" algn="ctr">
              <a:spcBef>
                <a:spcPts val="0"/>
              </a:spcBef>
              <a:buNone/>
            </a:pPr>
            <a:r>
              <a:t/>
            </a:r>
            <a:endParaRPr sz="1800">
              <a:solidFill>
                <a:schemeClr val="lt1"/>
              </a:solidFill>
              <a:latin typeface="Calibri"/>
              <a:ea typeface="Calibri"/>
              <a:cs typeface="Calibri"/>
              <a:sym typeface="Calibri"/>
            </a:endParaRPr>
          </a:p>
        </p:txBody>
      </p:sp>
      <p:sp>
        <p:nvSpPr>
          <p:cNvPr id="642" name="Shape 642"/>
          <p:cNvSpPr/>
          <p:nvPr/>
        </p:nvSpPr>
        <p:spPr>
          <a:xfrm>
            <a:off x="313902" y="3989450"/>
            <a:ext cx="3731767" cy="2520279"/>
          </a:xfrm>
          <a:prstGeom prst="roundRect">
            <a:avLst>
              <a:gd fmla="val 16667" name="adj"/>
            </a:avLst>
          </a:prstGeom>
          <a:solidFill>
            <a:schemeClr val="lt1"/>
          </a:solidFill>
          <a:ln cap="flat" cmpd="sng" w="25400">
            <a:solidFill>
              <a:schemeClr val="dk1"/>
            </a:solidFill>
            <a:prstDash val="solid"/>
            <a:round/>
            <a:headEnd len="med" w="med" type="none"/>
            <a:tailEnd len="med" w="med" type="none"/>
          </a:ln>
        </p:spPr>
        <p:txBody>
          <a:bodyPr anchorCtr="0" anchor="ctr" bIns="45700" lIns="91425" rIns="91425" tIns="45700">
            <a:noAutofit/>
          </a:bodyPr>
          <a:lstStyle/>
          <a:p>
            <a:pPr indent="0" lvl="0" marL="0" marR="0" rtl="0" algn="ctr">
              <a:spcBef>
                <a:spcPts val="0"/>
              </a:spcBef>
              <a:buNone/>
            </a:pPr>
            <a:r>
              <a:t/>
            </a:r>
            <a:endParaRPr sz="1800">
              <a:solidFill>
                <a:schemeClr val="lt1"/>
              </a:solidFill>
              <a:latin typeface="Calibri"/>
              <a:ea typeface="Calibri"/>
              <a:cs typeface="Calibri"/>
              <a:sym typeface="Calibri"/>
            </a:endParaRPr>
          </a:p>
        </p:txBody>
      </p:sp>
      <p:cxnSp>
        <p:nvCxnSpPr>
          <p:cNvPr id="643" name="Shape 643"/>
          <p:cNvCxnSpPr/>
          <p:nvPr/>
        </p:nvCxnSpPr>
        <p:spPr>
          <a:xfrm>
            <a:off x="6444207" y="1039337"/>
            <a:ext cx="0" cy="5400599"/>
          </a:xfrm>
          <a:prstGeom prst="straightConnector1">
            <a:avLst/>
          </a:prstGeom>
          <a:noFill/>
          <a:ln cap="flat" cmpd="sng" w="9525">
            <a:solidFill>
              <a:srgbClr val="A5A5A5"/>
            </a:solidFill>
            <a:prstDash val="dash"/>
            <a:round/>
            <a:headEnd len="med" w="med" type="none"/>
            <a:tailEnd len="med" w="med" type="none"/>
          </a:ln>
        </p:spPr>
      </p:cxnSp>
      <p:cxnSp>
        <p:nvCxnSpPr>
          <p:cNvPr id="644" name="Shape 644"/>
          <p:cNvCxnSpPr/>
          <p:nvPr/>
        </p:nvCxnSpPr>
        <p:spPr>
          <a:xfrm>
            <a:off x="4788023" y="2780927"/>
            <a:ext cx="4104456" cy="11465"/>
          </a:xfrm>
          <a:prstGeom prst="straightConnector1">
            <a:avLst/>
          </a:prstGeom>
          <a:noFill/>
          <a:ln cap="flat" cmpd="sng" w="9525">
            <a:solidFill>
              <a:srgbClr val="A5A5A5"/>
            </a:solidFill>
            <a:prstDash val="dash"/>
            <a:round/>
            <a:headEnd len="med" w="med" type="none"/>
            <a:tailEnd len="med" w="med" type="none"/>
          </a:ln>
        </p:spPr>
      </p:cxnSp>
      <p:cxnSp>
        <p:nvCxnSpPr>
          <p:cNvPr id="645" name="Shape 645"/>
          <p:cNvCxnSpPr/>
          <p:nvPr/>
        </p:nvCxnSpPr>
        <p:spPr>
          <a:xfrm>
            <a:off x="4788023" y="4653135"/>
            <a:ext cx="4104456" cy="0"/>
          </a:xfrm>
          <a:prstGeom prst="straightConnector1">
            <a:avLst/>
          </a:prstGeom>
          <a:noFill/>
          <a:ln cap="flat" cmpd="sng" w="9525">
            <a:solidFill>
              <a:srgbClr val="A5A5A5"/>
            </a:solidFill>
            <a:prstDash val="dash"/>
            <a:round/>
            <a:headEnd len="med" w="med" type="none"/>
            <a:tailEnd len="med" w="med" type="none"/>
          </a:ln>
        </p:spPr>
      </p:cxnSp>
      <p:sp>
        <p:nvSpPr>
          <p:cNvPr id="646" name="Shape 646"/>
          <p:cNvSpPr txBox="1"/>
          <p:nvPr/>
        </p:nvSpPr>
        <p:spPr>
          <a:xfrm>
            <a:off x="5221755" y="176238"/>
            <a:ext cx="1440160" cy="523219"/>
          </a:xfrm>
          <a:prstGeom prst="rect">
            <a:avLst/>
          </a:prstGeom>
          <a:noFill/>
          <a:ln>
            <a:noFill/>
          </a:ln>
        </p:spPr>
        <p:txBody>
          <a:bodyPr anchorCtr="0" anchor="t" bIns="45700" lIns="91425" rIns="91425" tIns="45700">
            <a:noAutofit/>
          </a:bodyPr>
          <a:lstStyle/>
          <a:p>
            <a:pPr indent="0" lvl="0" marL="0" marR="0" rtl="0" algn="ctr">
              <a:spcBef>
                <a:spcPts val="0"/>
              </a:spcBef>
              <a:buSzPct val="25000"/>
              <a:buNone/>
            </a:pPr>
            <a:r>
              <a:rPr lang="en-GB" sz="1400">
                <a:solidFill>
                  <a:schemeClr val="dk1"/>
                </a:solidFill>
                <a:latin typeface="Calibri"/>
                <a:ea typeface="Calibri"/>
                <a:cs typeface="Calibri"/>
                <a:sym typeface="Calibri"/>
              </a:rPr>
              <a:t>Skill being developed</a:t>
            </a:r>
          </a:p>
        </p:txBody>
      </p:sp>
      <p:sp>
        <p:nvSpPr>
          <p:cNvPr id="647" name="Shape 647"/>
          <p:cNvSpPr txBox="1"/>
          <p:nvPr/>
        </p:nvSpPr>
        <p:spPr>
          <a:xfrm>
            <a:off x="6710042" y="176238"/>
            <a:ext cx="1757749" cy="523219"/>
          </a:xfrm>
          <a:prstGeom prst="rect">
            <a:avLst/>
          </a:prstGeom>
          <a:noFill/>
          <a:ln>
            <a:noFill/>
          </a:ln>
        </p:spPr>
        <p:txBody>
          <a:bodyPr anchorCtr="0" anchor="t" bIns="45700" lIns="91425" rIns="91425" tIns="45700">
            <a:noAutofit/>
          </a:bodyPr>
          <a:lstStyle/>
          <a:p>
            <a:pPr indent="0" lvl="0" marL="0" marR="0" rtl="0" algn="ctr">
              <a:spcBef>
                <a:spcPts val="0"/>
              </a:spcBef>
              <a:buSzPct val="25000"/>
              <a:buNone/>
            </a:pPr>
            <a:r>
              <a:rPr lang="en-GB" sz="1400">
                <a:solidFill>
                  <a:schemeClr val="dk1"/>
                </a:solidFill>
                <a:latin typeface="Calibri"/>
                <a:ea typeface="Calibri"/>
                <a:cs typeface="Calibri"/>
                <a:sym typeface="Calibri"/>
              </a:rPr>
              <a:t>Learning activity/ resources</a:t>
            </a:r>
          </a:p>
        </p:txBody>
      </p:sp>
      <p:sp>
        <p:nvSpPr>
          <p:cNvPr id="648" name="Shape 648"/>
          <p:cNvSpPr/>
          <p:nvPr/>
        </p:nvSpPr>
        <p:spPr>
          <a:xfrm>
            <a:off x="5761816" y="699458"/>
            <a:ext cx="360040" cy="243125"/>
          </a:xfrm>
          <a:prstGeom prst="downArrow">
            <a:avLst>
              <a:gd fmla="val 50000" name="adj1"/>
              <a:gd fmla="val 50000" name="adj2"/>
            </a:avLst>
          </a:prstGeom>
          <a:solidFill>
            <a:srgbClr val="7F7F7F"/>
          </a:solidFill>
          <a:ln cap="flat" cmpd="sng" w="9525">
            <a:solidFill>
              <a:schemeClr val="dk1"/>
            </a:solidFill>
            <a:prstDash val="solid"/>
            <a:round/>
            <a:headEnd len="med" w="med" type="none"/>
            <a:tailEnd len="med" w="med" type="none"/>
          </a:ln>
        </p:spPr>
        <p:txBody>
          <a:bodyPr anchorCtr="0" anchor="ctr" bIns="45700" lIns="91425" rIns="91425" tIns="45700">
            <a:noAutofit/>
          </a:bodyPr>
          <a:lstStyle/>
          <a:p>
            <a:pPr indent="0" lvl="0" marL="0" marR="0" rtl="0" algn="ctr">
              <a:spcBef>
                <a:spcPts val="0"/>
              </a:spcBef>
              <a:buNone/>
            </a:pPr>
            <a:r>
              <a:t/>
            </a:r>
            <a:endParaRPr sz="1800">
              <a:solidFill>
                <a:schemeClr val="lt1"/>
              </a:solidFill>
              <a:latin typeface="Calibri"/>
              <a:ea typeface="Calibri"/>
              <a:cs typeface="Calibri"/>
              <a:sym typeface="Calibri"/>
            </a:endParaRPr>
          </a:p>
        </p:txBody>
      </p:sp>
      <p:sp>
        <p:nvSpPr>
          <p:cNvPr id="649" name="Shape 649"/>
          <p:cNvSpPr/>
          <p:nvPr/>
        </p:nvSpPr>
        <p:spPr>
          <a:xfrm>
            <a:off x="7408896" y="699458"/>
            <a:ext cx="360040" cy="243125"/>
          </a:xfrm>
          <a:prstGeom prst="downArrow">
            <a:avLst>
              <a:gd fmla="val 50000" name="adj1"/>
              <a:gd fmla="val 50000" name="adj2"/>
            </a:avLst>
          </a:prstGeom>
          <a:solidFill>
            <a:srgbClr val="7F7F7F"/>
          </a:solidFill>
          <a:ln cap="flat" cmpd="sng" w="9525">
            <a:solidFill>
              <a:schemeClr val="dk1"/>
            </a:solidFill>
            <a:prstDash val="solid"/>
            <a:round/>
            <a:headEnd len="med" w="med" type="none"/>
            <a:tailEnd len="med" w="med" type="none"/>
          </a:ln>
        </p:spPr>
        <p:txBody>
          <a:bodyPr anchorCtr="0" anchor="ctr" bIns="45700" lIns="91425" rIns="91425" tIns="45700">
            <a:noAutofit/>
          </a:bodyPr>
          <a:lstStyle/>
          <a:p>
            <a:pPr indent="0" lvl="0" marL="0" marR="0" rtl="0" algn="ctr">
              <a:spcBef>
                <a:spcPts val="0"/>
              </a:spcBef>
              <a:buNone/>
            </a:pPr>
            <a:r>
              <a:t/>
            </a:r>
            <a:endParaRPr sz="1800">
              <a:solidFill>
                <a:schemeClr val="lt1"/>
              </a:solidFill>
              <a:latin typeface="Calibri"/>
              <a:ea typeface="Calibri"/>
              <a:cs typeface="Calibri"/>
              <a:sym typeface="Calibri"/>
            </a:endParaRPr>
          </a:p>
        </p:txBody>
      </p:sp>
      <p:sp>
        <p:nvSpPr>
          <p:cNvPr id="650" name="Shape 650"/>
          <p:cNvSpPr txBox="1"/>
          <p:nvPr/>
        </p:nvSpPr>
        <p:spPr>
          <a:xfrm rot="-5400000">
            <a:off x="4075028" y="2055359"/>
            <a:ext cx="1081804" cy="369332"/>
          </a:xfrm>
          <a:prstGeom prst="rect">
            <a:avLst/>
          </a:prstGeom>
          <a:noFill/>
          <a:ln>
            <a:noFill/>
          </a:ln>
        </p:spPr>
        <p:txBody>
          <a:bodyPr anchorCtr="0" anchor="t" bIns="45700" lIns="91425" rIns="91425" tIns="45700">
            <a:noAutofit/>
          </a:bodyPr>
          <a:lstStyle/>
          <a:p>
            <a:pPr indent="0" lvl="0" marL="0" marR="0" rtl="0" algn="ctr">
              <a:spcBef>
                <a:spcPts val="0"/>
              </a:spcBef>
              <a:buSzPct val="25000"/>
              <a:buNone/>
            </a:pPr>
            <a:r>
              <a:rPr lang="en-GB" sz="1800">
                <a:solidFill>
                  <a:schemeClr val="dk1"/>
                </a:solidFill>
                <a:latin typeface="Calibri"/>
                <a:ea typeface="Calibri"/>
                <a:cs typeface="Calibri"/>
                <a:sym typeface="Calibri"/>
              </a:rPr>
              <a:t>Year1</a:t>
            </a:r>
          </a:p>
        </p:txBody>
      </p:sp>
      <p:sp>
        <p:nvSpPr>
          <p:cNvPr id="651" name="Shape 651"/>
          <p:cNvSpPr txBox="1"/>
          <p:nvPr/>
        </p:nvSpPr>
        <p:spPr>
          <a:xfrm rot="-5400000">
            <a:off x="4042762" y="3568369"/>
            <a:ext cx="1081804" cy="369332"/>
          </a:xfrm>
          <a:prstGeom prst="rect">
            <a:avLst/>
          </a:prstGeom>
          <a:noFill/>
          <a:ln>
            <a:noFill/>
          </a:ln>
        </p:spPr>
        <p:txBody>
          <a:bodyPr anchorCtr="0" anchor="t" bIns="45700" lIns="91425" rIns="91425" tIns="45700">
            <a:noAutofit/>
          </a:bodyPr>
          <a:lstStyle/>
          <a:p>
            <a:pPr indent="0" lvl="0" marL="0" marR="0" rtl="0" algn="ctr">
              <a:spcBef>
                <a:spcPts val="0"/>
              </a:spcBef>
              <a:buSzPct val="25000"/>
              <a:buNone/>
            </a:pPr>
            <a:r>
              <a:rPr lang="en-GB" sz="1800">
                <a:solidFill>
                  <a:schemeClr val="dk1"/>
                </a:solidFill>
                <a:latin typeface="Calibri"/>
                <a:ea typeface="Calibri"/>
                <a:cs typeface="Calibri"/>
                <a:sym typeface="Calibri"/>
              </a:rPr>
              <a:t>Year2</a:t>
            </a:r>
          </a:p>
        </p:txBody>
      </p:sp>
      <p:sp>
        <p:nvSpPr>
          <p:cNvPr id="652" name="Shape 652"/>
          <p:cNvSpPr txBox="1"/>
          <p:nvPr/>
        </p:nvSpPr>
        <p:spPr>
          <a:xfrm rot="-5400000">
            <a:off x="4042762" y="5189392"/>
            <a:ext cx="1081804" cy="369332"/>
          </a:xfrm>
          <a:prstGeom prst="rect">
            <a:avLst/>
          </a:prstGeom>
          <a:noFill/>
          <a:ln>
            <a:noFill/>
          </a:ln>
        </p:spPr>
        <p:txBody>
          <a:bodyPr anchorCtr="0" anchor="t" bIns="45700" lIns="91425" rIns="91425" tIns="45700">
            <a:noAutofit/>
          </a:bodyPr>
          <a:lstStyle/>
          <a:p>
            <a:pPr indent="0" lvl="0" marL="0" marR="0" rtl="0" algn="ctr">
              <a:spcBef>
                <a:spcPts val="0"/>
              </a:spcBef>
              <a:buSzPct val="25000"/>
              <a:buNone/>
            </a:pPr>
            <a:r>
              <a:rPr lang="en-GB" sz="1800">
                <a:solidFill>
                  <a:schemeClr val="dk1"/>
                </a:solidFill>
                <a:latin typeface="Calibri"/>
                <a:ea typeface="Calibri"/>
                <a:cs typeface="Calibri"/>
                <a:sym typeface="Calibri"/>
              </a:rPr>
              <a:t>Year3</a:t>
            </a:r>
          </a:p>
        </p:txBody>
      </p:sp>
      <p:sp>
        <p:nvSpPr>
          <p:cNvPr id="653" name="Shape 653"/>
          <p:cNvSpPr txBox="1"/>
          <p:nvPr/>
        </p:nvSpPr>
        <p:spPr>
          <a:xfrm>
            <a:off x="477452" y="248926"/>
            <a:ext cx="3096343" cy="307777"/>
          </a:xfrm>
          <a:prstGeom prst="rect">
            <a:avLst/>
          </a:prstGeom>
          <a:noFill/>
          <a:ln>
            <a:noFill/>
          </a:ln>
        </p:spPr>
        <p:txBody>
          <a:bodyPr anchorCtr="0" anchor="t" bIns="45700" lIns="91425" rIns="91425" tIns="45700">
            <a:noAutofit/>
          </a:bodyPr>
          <a:lstStyle/>
          <a:p>
            <a:pPr indent="0" lvl="0" marL="0" marR="0" rtl="0" algn="l">
              <a:spcBef>
                <a:spcPts val="0"/>
              </a:spcBef>
              <a:buSzPct val="25000"/>
              <a:buNone/>
            </a:pPr>
            <a:r>
              <a:rPr b="1" lang="en-GB" sz="1400">
                <a:solidFill>
                  <a:schemeClr val="dk1"/>
                </a:solidFill>
                <a:latin typeface="Calibri"/>
                <a:ea typeface="Calibri"/>
                <a:cs typeface="Calibri"/>
                <a:sym typeface="Calibri"/>
              </a:rPr>
              <a:t>Programme learning outcome:</a:t>
            </a:r>
          </a:p>
        </p:txBody>
      </p:sp>
      <p:sp>
        <p:nvSpPr>
          <p:cNvPr id="654" name="Shape 654"/>
          <p:cNvSpPr txBox="1"/>
          <p:nvPr/>
        </p:nvSpPr>
        <p:spPr>
          <a:xfrm>
            <a:off x="498075" y="2265500"/>
            <a:ext cx="3096343" cy="307777"/>
          </a:xfrm>
          <a:prstGeom prst="rect">
            <a:avLst/>
          </a:prstGeom>
          <a:noFill/>
          <a:ln>
            <a:noFill/>
          </a:ln>
        </p:spPr>
        <p:txBody>
          <a:bodyPr anchorCtr="0" anchor="t" bIns="45700" lIns="91425" rIns="91425" tIns="45700">
            <a:noAutofit/>
          </a:bodyPr>
          <a:lstStyle/>
          <a:p>
            <a:pPr indent="0" lvl="0" marL="0" marR="0" rtl="0" algn="l">
              <a:spcBef>
                <a:spcPts val="0"/>
              </a:spcBef>
              <a:buSzPct val="25000"/>
              <a:buNone/>
            </a:pPr>
            <a:r>
              <a:rPr b="1" lang="en-GB" sz="1400">
                <a:solidFill>
                  <a:schemeClr val="dk1"/>
                </a:solidFill>
                <a:latin typeface="Calibri"/>
                <a:ea typeface="Calibri"/>
                <a:cs typeface="Calibri"/>
                <a:sym typeface="Calibri"/>
              </a:rPr>
              <a:t>Model of learning:</a:t>
            </a:r>
          </a:p>
        </p:txBody>
      </p:sp>
      <p:sp>
        <p:nvSpPr>
          <p:cNvPr id="655" name="Shape 655"/>
          <p:cNvSpPr txBox="1"/>
          <p:nvPr/>
        </p:nvSpPr>
        <p:spPr>
          <a:xfrm>
            <a:off x="561285" y="4005023"/>
            <a:ext cx="3096343" cy="307777"/>
          </a:xfrm>
          <a:prstGeom prst="rect">
            <a:avLst/>
          </a:prstGeom>
          <a:noFill/>
          <a:ln>
            <a:noFill/>
          </a:ln>
        </p:spPr>
        <p:txBody>
          <a:bodyPr anchorCtr="0" anchor="t" bIns="45700" lIns="91425" rIns="91425" tIns="45700">
            <a:noAutofit/>
          </a:bodyPr>
          <a:lstStyle/>
          <a:p>
            <a:pPr indent="0" lvl="0" marL="0" marR="0" rtl="0" algn="l">
              <a:spcBef>
                <a:spcPts val="0"/>
              </a:spcBef>
              <a:buSzPct val="25000"/>
              <a:buNone/>
            </a:pPr>
            <a:r>
              <a:rPr b="1" lang="en-GB" sz="1400">
                <a:solidFill>
                  <a:schemeClr val="dk1"/>
                </a:solidFill>
                <a:latin typeface="Calibri"/>
                <a:ea typeface="Calibri"/>
                <a:cs typeface="Calibri"/>
                <a:sym typeface="Calibri"/>
              </a:rPr>
              <a:t>Explanation:</a:t>
            </a:r>
          </a:p>
        </p:txBody>
      </p:sp>
      <p:sp>
        <p:nvSpPr>
          <p:cNvPr id="656" name="Shape 656"/>
          <p:cNvSpPr/>
          <p:nvPr/>
        </p:nvSpPr>
        <p:spPr>
          <a:xfrm>
            <a:off x="4788023" y="1052736"/>
            <a:ext cx="4104456" cy="5400599"/>
          </a:xfrm>
          <a:prstGeom prst="roundRect">
            <a:avLst>
              <a:gd fmla="val 16667" name="adj"/>
            </a:avLst>
          </a:prstGeom>
          <a:noFill/>
          <a:ln cap="flat" cmpd="sng" w="25400">
            <a:solidFill>
              <a:schemeClr val="dk1"/>
            </a:solidFill>
            <a:prstDash val="solid"/>
            <a:round/>
            <a:headEnd len="med" w="med" type="none"/>
            <a:tailEnd len="med" w="med" type="none"/>
          </a:ln>
        </p:spPr>
        <p:txBody>
          <a:bodyPr anchorCtr="0" anchor="ctr" bIns="45700" lIns="91425" rIns="91425" tIns="45700">
            <a:noAutofit/>
          </a:bodyPr>
          <a:lstStyle/>
          <a:p>
            <a:pPr indent="0" lvl="0" marL="0" marR="0" rtl="0" algn="ctr">
              <a:spcBef>
                <a:spcPts val="0"/>
              </a:spcBef>
              <a:buNone/>
            </a:pPr>
            <a:r>
              <a:t/>
            </a:r>
            <a:endParaRPr sz="1800">
              <a:solidFill>
                <a:schemeClr val="lt1"/>
              </a:solidFill>
              <a:latin typeface="Calibri"/>
              <a:ea typeface="Calibri"/>
              <a:cs typeface="Calibri"/>
              <a:sym typeface="Calibri"/>
            </a:endParaRPr>
          </a:p>
        </p:txBody>
      </p:sp>
      <p:sp>
        <p:nvSpPr>
          <p:cNvPr id="657" name="Shape 657"/>
          <p:cNvSpPr/>
          <p:nvPr/>
        </p:nvSpPr>
        <p:spPr>
          <a:xfrm>
            <a:off x="1476236" y="2730164"/>
            <a:ext cx="144016" cy="144016"/>
          </a:xfrm>
          <a:prstGeom prst="ellipse">
            <a:avLst/>
          </a:prstGeom>
          <a:solidFill>
            <a:srgbClr val="BFBFBF"/>
          </a:solidFill>
          <a:ln cap="flat" cmpd="sng" w="25400">
            <a:solidFill>
              <a:schemeClr val="dk1"/>
            </a:solidFill>
            <a:prstDash val="solid"/>
            <a:round/>
            <a:headEnd len="med" w="med" type="none"/>
            <a:tailEnd len="med" w="med" type="none"/>
          </a:ln>
        </p:spPr>
        <p:txBody>
          <a:bodyPr anchorCtr="0" anchor="ctr" bIns="45700" lIns="91425" rIns="91425" tIns="45700">
            <a:noAutofit/>
          </a:bodyPr>
          <a:lstStyle/>
          <a:p>
            <a:pPr indent="0" lvl="0" marL="0" marR="0" rtl="0" algn="ctr">
              <a:spcBef>
                <a:spcPts val="0"/>
              </a:spcBef>
              <a:buNone/>
            </a:pPr>
            <a:r>
              <a:t/>
            </a:r>
            <a:endParaRPr sz="1800">
              <a:solidFill>
                <a:schemeClr val="lt1"/>
              </a:solidFill>
              <a:latin typeface="Calibri"/>
              <a:ea typeface="Calibri"/>
              <a:cs typeface="Calibri"/>
              <a:sym typeface="Calibri"/>
            </a:endParaRPr>
          </a:p>
        </p:txBody>
      </p:sp>
      <p:sp>
        <p:nvSpPr>
          <p:cNvPr id="658" name="Shape 658"/>
          <p:cNvSpPr/>
          <p:nvPr/>
        </p:nvSpPr>
        <p:spPr>
          <a:xfrm>
            <a:off x="1605400" y="2995452"/>
            <a:ext cx="144016" cy="144016"/>
          </a:xfrm>
          <a:prstGeom prst="ellipse">
            <a:avLst/>
          </a:prstGeom>
          <a:solidFill>
            <a:srgbClr val="BFBFBF"/>
          </a:solidFill>
          <a:ln cap="flat" cmpd="sng" w="25400">
            <a:solidFill>
              <a:schemeClr val="dk1"/>
            </a:solidFill>
            <a:prstDash val="solid"/>
            <a:round/>
            <a:headEnd len="med" w="med" type="none"/>
            <a:tailEnd len="med" w="med" type="none"/>
          </a:ln>
        </p:spPr>
        <p:txBody>
          <a:bodyPr anchorCtr="0" anchor="ctr" bIns="45700" lIns="91425" rIns="91425" tIns="45700">
            <a:noAutofit/>
          </a:bodyPr>
          <a:lstStyle/>
          <a:p>
            <a:pPr indent="0" lvl="0" marL="0" marR="0" rtl="0" algn="ctr">
              <a:spcBef>
                <a:spcPts val="0"/>
              </a:spcBef>
              <a:buNone/>
            </a:pPr>
            <a:r>
              <a:t/>
            </a:r>
            <a:endParaRPr sz="1800">
              <a:solidFill>
                <a:schemeClr val="lt1"/>
              </a:solidFill>
              <a:latin typeface="Calibri"/>
              <a:ea typeface="Calibri"/>
              <a:cs typeface="Calibri"/>
              <a:sym typeface="Calibri"/>
            </a:endParaRPr>
          </a:p>
        </p:txBody>
      </p:sp>
      <p:sp>
        <p:nvSpPr>
          <p:cNvPr id="659" name="Shape 659"/>
          <p:cNvSpPr/>
          <p:nvPr/>
        </p:nvSpPr>
        <p:spPr>
          <a:xfrm>
            <a:off x="1476830" y="3258914"/>
            <a:ext cx="144016" cy="144016"/>
          </a:xfrm>
          <a:prstGeom prst="ellipse">
            <a:avLst/>
          </a:prstGeom>
          <a:solidFill>
            <a:srgbClr val="BFBFBF"/>
          </a:solidFill>
          <a:ln cap="flat" cmpd="sng" w="25400">
            <a:solidFill>
              <a:schemeClr val="dk1"/>
            </a:solidFill>
            <a:prstDash val="solid"/>
            <a:round/>
            <a:headEnd len="med" w="med" type="none"/>
            <a:tailEnd len="med" w="med" type="none"/>
          </a:ln>
        </p:spPr>
        <p:txBody>
          <a:bodyPr anchorCtr="0" anchor="ctr" bIns="45700" lIns="91425" rIns="91425" tIns="45700">
            <a:noAutofit/>
          </a:bodyPr>
          <a:lstStyle/>
          <a:p>
            <a:pPr indent="0" lvl="0" marL="0" marR="0" rtl="0" algn="ctr">
              <a:spcBef>
                <a:spcPts val="0"/>
              </a:spcBef>
              <a:buNone/>
            </a:pPr>
            <a:r>
              <a:t/>
            </a:r>
            <a:endParaRPr sz="1800">
              <a:solidFill>
                <a:schemeClr val="lt1"/>
              </a:solidFill>
              <a:latin typeface="Calibri"/>
              <a:ea typeface="Calibri"/>
              <a:cs typeface="Calibri"/>
              <a:sym typeface="Calibri"/>
            </a:endParaRPr>
          </a:p>
        </p:txBody>
      </p:sp>
      <p:sp>
        <p:nvSpPr>
          <p:cNvPr id="660" name="Shape 660"/>
          <p:cNvSpPr txBox="1"/>
          <p:nvPr/>
        </p:nvSpPr>
        <p:spPr>
          <a:xfrm>
            <a:off x="1101345" y="3402930"/>
            <a:ext cx="1008112" cy="246220"/>
          </a:xfrm>
          <a:prstGeom prst="rect">
            <a:avLst/>
          </a:prstGeom>
          <a:noFill/>
          <a:ln>
            <a:noFill/>
          </a:ln>
        </p:spPr>
        <p:txBody>
          <a:bodyPr anchorCtr="0" anchor="t" bIns="45700" lIns="91425" rIns="91425" tIns="45700">
            <a:noAutofit/>
          </a:bodyPr>
          <a:lstStyle/>
          <a:p>
            <a:pPr indent="0" lvl="0" marL="0" marR="0" rtl="0" algn="l">
              <a:spcBef>
                <a:spcPts val="0"/>
              </a:spcBef>
              <a:buSzPct val="25000"/>
              <a:buNone/>
            </a:pPr>
            <a:r>
              <a:rPr lang="en-GB" sz="1000">
                <a:solidFill>
                  <a:schemeClr val="dk1"/>
                </a:solidFill>
                <a:latin typeface="Calibri"/>
                <a:ea typeface="Calibri"/>
                <a:cs typeface="Calibri"/>
                <a:sym typeface="Calibri"/>
              </a:rPr>
              <a:t>Stepping stone</a:t>
            </a:r>
          </a:p>
        </p:txBody>
      </p:sp>
      <p:grpSp>
        <p:nvGrpSpPr>
          <p:cNvPr id="661" name="Shape 661"/>
          <p:cNvGrpSpPr/>
          <p:nvPr/>
        </p:nvGrpSpPr>
        <p:grpSpPr>
          <a:xfrm>
            <a:off x="1992509" y="2593632"/>
            <a:ext cx="1465562" cy="1061037"/>
            <a:chOff x="2367288" y="2585114"/>
            <a:chExt cx="1465562" cy="1061037"/>
          </a:xfrm>
        </p:grpSpPr>
        <p:sp>
          <p:nvSpPr>
            <p:cNvPr id="662" name="Shape 662"/>
            <p:cNvSpPr/>
            <p:nvPr/>
          </p:nvSpPr>
          <p:spPr>
            <a:xfrm>
              <a:off x="2627783" y="2727166"/>
              <a:ext cx="144016" cy="144016"/>
            </a:xfrm>
            <a:prstGeom prst="rect">
              <a:avLst/>
            </a:prstGeom>
            <a:solidFill>
              <a:srgbClr val="F2F2F2"/>
            </a:solidFill>
            <a:ln cap="flat" cmpd="sng" w="9525">
              <a:solidFill>
                <a:schemeClr val="dk1"/>
              </a:solidFill>
              <a:prstDash val="solid"/>
              <a:round/>
              <a:headEnd len="med" w="med" type="none"/>
              <a:tailEnd len="med" w="med" type="none"/>
            </a:ln>
          </p:spPr>
          <p:txBody>
            <a:bodyPr anchorCtr="0" anchor="ctr" bIns="45700" lIns="91425" rIns="91425" tIns="45700">
              <a:noAutofit/>
            </a:bodyPr>
            <a:lstStyle/>
            <a:p>
              <a:pPr indent="0" lvl="0" marL="0" marR="0" rtl="0" algn="ctr">
                <a:spcBef>
                  <a:spcPts val="0"/>
                </a:spcBef>
                <a:buNone/>
              </a:pPr>
              <a:r>
                <a:t/>
              </a:r>
              <a:endParaRPr sz="1800">
                <a:solidFill>
                  <a:schemeClr val="lt1"/>
                </a:solidFill>
                <a:latin typeface="Calibri"/>
                <a:ea typeface="Calibri"/>
                <a:cs typeface="Calibri"/>
                <a:sym typeface="Calibri"/>
              </a:endParaRPr>
            </a:p>
          </p:txBody>
        </p:sp>
        <p:sp>
          <p:nvSpPr>
            <p:cNvPr id="663" name="Shape 663"/>
            <p:cNvSpPr/>
            <p:nvPr/>
          </p:nvSpPr>
          <p:spPr>
            <a:xfrm>
              <a:off x="2627783" y="2879566"/>
              <a:ext cx="144016" cy="144016"/>
            </a:xfrm>
            <a:prstGeom prst="rect">
              <a:avLst/>
            </a:prstGeom>
            <a:solidFill>
              <a:srgbClr val="A5A5A5"/>
            </a:solidFill>
            <a:ln cap="flat" cmpd="sng" w="9525">
              <a:solidFill>
                <a:schemeClr val="dk1"/>
              </a:solidFill>
              <a:prstDash val="solid"/>
              <a:round/>
              <a:headEnd len="med" w="med" type="none"/>
              <a:tailEnd len="med" w="med" type="none"/>
            </a:ln>
          </p:spPr>
          <p:txBody>
            <a:bodyPr anchorCtr="0" anchor="ctr" bIns="45700" lIns="91425" rIns="91425" tIns="45700">
              <a:noAutofit/>
            </a:bodyPr>
            <a:lstStyle/>
            <a:p>
              <a:pPr indent="0" lvl="0" marL="0" marR="0" rtl="0" algn="ctr">
                <a:spcBef>
                  <a:spcPts val="0"/>
                </a:spcBef>
                <a:buNone/>
              </a:pPr>
              <a:r>
                <a:t/>
              </a:r>
              <a:endParaRPr sz="1800">
                <a:solidFill>
                  <a:schemeClr val="lt1"/>
                </a:solidFill>
                <a:latin typeface="Calibri"/>
                <a:ea typeface="Calibri"/>
                <a:cs typeface="Calibri"/>
                <a:sym typeface="Calibri"/>
              </a:endParaRPr>
            </a:p>
          </p:txBody>
        </p:sp>
        <p:sp>
          <p:nvSpPr>
            <p:cNvPr id="664" name="Shape 664"/>
            <p:cNvSpPr/>
            <p:nvPr/>
          </p:nvSpPr>
          <p:spPr>
            <a:xfrm>
              <a:off x="2627783" y="3023582"/>
              <a:ext cx="144016" cy="144016"/>
            </a:xfrm>
            <a:prstGeom prst="rect">
              <a:avLst/>
            </a:prstGeom>
            <a:solidFill>
              <a:srgbClr val="7F7F7F"/>
            </a:solidFill>
            <a:ln cap="flat" cmpd="sng" w="9525">
              <a:solidFill>
                <a:schemeClr val="dk1"/>
              </a:solidFill>
              <a:prstDash val="solid"/>
              <a:round/>
              <a:headEnd len="med" w="med" type="none"/>
              <a:tailEnd len="med" w="med" type="none"/>
            </a:ln>
          </p:spPr>
          <p:txBody>
            <a:bodyPr anchorCtr="0" anchor="ctr" bIns="45700" lIns="91425" rIns="91425" tIns="45700">
              <a:noAutofit/>
            </a:bodyPr>
            <a:lstStyle/>
            <a:p>
              <a:pPr indent="0" lvl="0" marL="0" marR="0" rtl="0" algn="ctr">
                <a:spcBef>
                  <a:spcPts val="0"/>
                </a:spcBef>
                <a:buNone/>
              </a:pPr>
              <a:r>
                <a:t/>
              </a:r>
              <a:endParaRPr sz="1800">
                <a:solidFill>
                  <a:schemeClr val="lt1"/>
                </a:solidFill>
                <a:latin typeface="Calibri"/>
                <a:ea typeface="Calibri"/>
                <a:cs typeface="Calibri"/>
                <a:sym typeface="Calibri"/>
              </a:endParaRPr>
            </a:p>
          </p:txBody>
        </p:sp>
        <p:sp>
          <p:nvSpPr>
            <p:cNvPr id="665" name="Shape 665"/>
            <p:cNvSpPr/>
            <p:nvPr/>
          </p:nvSpPr>
          <p:spPr>
            <a:xfrm>
              <a:off x="2627783" y="3167598"/>
              <a:ext cx="144016" cy="144016"/>
            </a:xfrm>
            <a:prstGeom prst="rect">
              <a:avLst/>
            </a:prstGeom>
            <a:solidFill>
              <a:schemeClr val="dk1"/>
            </a:solidFill>
            <a:ln cap="flat" cmpd="sng" w="9525">
              <a:solidFill>
                <a:schemeClr val="dk1"/>
              </a:solidFill>
              <a:prstDash val="solid"/>
              <a:round/>
              <a:headEnd len="med" w="med" type="none"/>
              <a:tailEnd len="med" w="med" type="none"/>
            </a:ln>
          </p:spPr>
          <p:txBody>
            <a:bodyPr anchorCtr="0" anchor="ctr" bIns="45700" lIns="91425" rIns="91425" tIns="45700">
              <a:noAutofit/>
            </a:bodyPr>
            <a:lstStyle/>
            <a:p>
              <a:pPr indent="0" lvl="0" marL="0" marR="0" rtl="0" algn="ctr">
                <a:spcBef>
                  <a:spcPts val="0"/>
                </a:spcBef>
                <a:buNone/>
              </a:pPr>
              <a:r>
                <a:t/>
              </a:r>
              <a:endParaRPr sz="1800">
                <a:solidFill>
                  <a:schemeClr val="lt1"/>
                </a:solidFill>
                <a:latin typeface="Calibri"/>
                <a:ea typeface="Calibri"/>
                <a:cs typeface="Calibri"/>
                <a:sym typeface="Calibri"/>
              </a:endParaRPr>
            </a:p>
          </p:txBody>
        </p:sp>
        <p:sp>
          <p:nvSpPr>
            <p:cNvPr id="666" name="Shape 666"/>
            <p:cNvSpPr txBox="1"/>
            <p:nvPr/>
          </p:nvSpPr>
          <p:spPr>
            <a:xfrm>
              <a:off x="2367288" y="3399930"/>
              <a:ext cx="665007" cy="246220"/>
            </a:xfrm>
            <a:prstGeom prst="rect">
              <a:avLst/>
            </a:prstGeom>
            <a:noFill/>
            <a:ln>
              <a:noFill/>
            </a:ln>
          </p:spPr>
          <p:txBody>
            <a:bodyPr anchorCtr="0" anchor="t" bIns="45700" lIns="91425" rIns="91425" tIns="45700">
              <a:noAutofit/>
            </a:bodyPr>
            <a:lstStyle/>
            <a:p>
              <a:pPr indent="0" lvl="0" marL="0" marR="0" rtl="0" algn="l">
                <a:spcBef>
                  <a:spcPts val="0"/>
                </a:spcBef>
                <a:buSzPct val="25000"/>
                <a:buNone/>
              </a:pPr>
              <a:r>
                <a:rPr lang="en-GB" sz="1000">
                  <a:solidFill>
                    <a:schemeClr val="dk1"/>
                  </a:solidFill>
                  <a:latin typeface="Calibri"/>
                  <a:ea typeface="Calibri"/>
                  <a:cs typeface="Calibri"/>
                  <a:sym typeface="Calibri"/>
                </a:rPr>
                <a:t>Blocking</a:t>
              </a:r>
            </a:p>
          </p:txBody>
        </p:sp>
        <p:sp>
          <p:nvSpPr>
            <p:cNvPr id="667" name="Shape 667"/>
            <p:cNvSpPr/>
            <p:nvPr/>
          </p:nvSpPr>
          <p:spPr>
            <a:xfrm>
              <a:off x="3203848" y="2735550"/>
              <a:ext cx="144016" cy="144016"/>
            </a:xfrm>
            <a:prstGeom prst="rect">
              <a:avLst/>
            </a:prstGeom>
            <a:solidFill>
              <a:srgbClr val="F2F2F2"/>
            </a:solidFill>
            <a:ln cap="flat" cmpd="sng" w="9525">
              <a:solidFill>
                <a:schemeClr val="dk1"/>
              </a:solidFill>
              <a:prstDash val="solid"/>
              <a:round/>
              <a:headEnd len="med" w="med" type="none"/>
              <a:tailEnd len="med" w="med" type="none"/>
            </a:ln>
          </p:spPr>
          <p:txBody>
            <a:bodyPr anchorCtr="0" anchor="ctr" bIns="45700" lIns="91425" rIns="91425" tIns="45700">
              <a:noAutofit/>
            </a:bodyPr>
            <a:lstStyle/>
            <a:p>
              <a:pPr indent="0" lvl="0" marL="0" marR="0" rtl="0" algn="ctr">
                <a:spcBef>
                  <a:spcPts val="0"/>
                </a:spcBef>
                <a:buNone/>
              </a:pPr>
              <a:r>
                <a:t/>
              </a:r>
              <a:endParaRPr sz="1800">
                <a:solidFill>
                  <a:schemeClr val="lt1"/>
                </a:solidFill>
                <a:latin typeface="Calibri"/>
                <a:ea typeface="Calibri"/>
                <a:cs typeface="Calibri"/>
                <a:sym typeface="Calibri"/>
              </a:endParaRPr>
            </a:p>
          </p:txBody>
        </p:sp>
        <p:sp>
          <p:nvSpPr>
            <p:cNvPr id="668" name="Shape 668"/>
            <p:cNvSpPr/>
            <p:nvPr/>
          </p:nvSpPr>
          <p:spPr>
            <a:xfrm>
              <a:off x="3203848" y="2887950"/>
              <a:ext cx="144016" cy="144016"/>
            </a:xfrm>
            <a:prstGeom prst="rect">
              <a:avLst/>
            </a:prstGeom>
            <a:solidFill>
              <a:srgbClr val="A5A5A5"/>
            </a:solidFill>
            <a:ln cap="flat" cmpd="sng" w="9525">
              <a:solidFill>
                <a:schemeClr val="dk1"/>
              </a:solidFill>
              <a:prstDash val="solid"/>
              <a:round/>
              <a:headEnd len="med" w="med" type="none"/>
              <a:tailEnd len="med" w="med" type="none"/>
            </a:ln>
          </p:spPr>
          <p:txBody>
            <a:bodyPr anchorCtr="0" anchor="ctr" bIns="45700" lIns="91425" rIns="91425" tIns="45700">
              <a:noAutofit/>
            </a:bodyPr>
            <a:lstStyle/>
            <a:p>
              <a:pPr indent="0" lvl="0" marL="0" marR="0" rtl="0" algn="ctr">
                <a:spcBef>
                  <a:spcPts val="0"/>
                </a:spcBef>
                <a:buNone/>
              </a:pPr>
              <a:r>
                <a:t/>
              </a:r>
              <a:endParaRPr sz="1800">
                <a:solidFill>
                  <a:schemeClr val="lt1"/>
                </a:solidFill>
                <a:latin typeface="Calibri"/>
                <a:ea typeface="Calibri"/>
                <a:cs typeface="Calibri"/>
                <a:sym typeface="Calibri"/>
              </a:endParaRPr>
            </a:p>
          </p:txBody>
        </p:sp>
        <p:sp>
          <p:nvSpPr>
            <p:cNvPr id="669" name="Shape 669"/>
            <p:cNvSpPr/>
            <p:nvPr/>
          </p:nvSpPr>
          <p:spPr>
            <a:xfrm>
              <a:off x="3203848" y="3183908"/>
              <a:ext cx="144016" cy="144016"/>
            </a:xfrm>
            <a:prstGeom prst="rect">
              <a:avLst/>
            </a:prstGeom>
            <a:solidFill>
              <a:schemeClr val="lt1"/>
            </a:solidFill>
            <a:ln cap="flat" cmpd="sng" w="9525">
              <a:solidFill>
                <a:schemeClr val="dk1"/>
              </a:solidFill>
              <a:prstDash val="solid"/>
              <a:round/>
              <a:headEnd len="med" w="med" type="none"/>
              <a:tailEnd len="med" w="med" type="none"/>
            </a:ln>
          </p:spPr>
          <p:txBody>
            <a:bodyPr anchorCtr="0" anchor="ctr" bIns="45700" lIns="91425" rIns="91425" tIns="45700">
              <a:noAutofit/>
            </a:bodyPr>
            <a:lstStyle/>
            <a:p>
              <a:pPr indent="0" lvl="0" marL="0" marR="0" rtl="0" algn="ctr">
                <a:spcBef>
                  <a:spcPts val="0"/>
                </a:spcBef>
                <a:buNone/>
              </a:pPr>
              <a:r>
                <a:t/>
              </a:r>
              <a:endParaRPr sz="1800">
                <a:solidFill>
                  <a:schemeClr val="lt1"/>
                </a:solidFill>
                <a:latin typeface="Calibri"/>
                <a:ea typeface="Calibri"/>
                <a:cs typeface="Calibri"/>
                <a:sym typeface="Calibri"/>
              </a:endParaRPr>
            </a:p>
          </p:txBody>
        </p:sp>
        <p:sp>
          <p:nvSpPr>
            <p:cNvPr id="670" name="Shape 670"/>
            <p:cNvSpPr/>
            <p:nvPr/>
          </p:nvSpPr>
          <p:spPr>
            <a:xfrm>
              <a:off x="3203847" y="3031966"/>
              <a:ext cx="144016" cy="144016"/>
            </a:xfrm>
            <a:prstGeom prst="rect">
              <a:avLst/>
            </a:prstGeom>
            <a:solidFill>
              <a:schemeClr val="dk1"/>
            </a:solidFill>
            <a:ln cap="flat" cmpd="sng" w="9525">
              <a:solidFill>
                <a:schemeClr val="dk1"/>
              </a:solidFill>
              <a:prstDash val="solid"/>
              <a:round/>
              <a:headEnd len="med" w="med" type="none"/>
              <a:tailEnd len="med" w="med" type="none"/>
            </a:ln>
          </p:spPr>
          <p:txBody>
            <a:bodyPr anchorCtr="0" anchor="ctr" bIns="45700" lIns="91425" rIns="91425" tIns="45700">
              <a:noAutofit/>
            </a:bodyPr>
            <a:lstStyle/>
            <a:p>
              <a:pPr indent="0" lvl="0" marL="0" marR="0" rtl="0" algn="ctr">
                <a:spcBef>
                  <a:spcPts val="0"/>
                </a:spcBef>
                <a:buNone/>
              </a:pPr>
              <a:r>
                <a:t/>
              </a:r>
              <a:endParaRPr sz="1800">
                <a:solidFill>
                  <a:schemeClr val="lt1"/>
                </a:solidFill>
                <a:latin typeface="Calibri"/>
                <a:ea typeface="Calibri"/>
                <a:cs typeface="Calibri"/>
                <a:sym typeface="Calibri"/>
              </a:endParaRPr>
            </a:p>
          </p:txBody>
        </p:sp>
        <p:sp>
          <p:nvSpPr>
            <p:cNvPr id="671" name="Shape 671"/>
            <p:cNvSpPr/>
            <p:nvPr/>
          </p:nvSpPr>
          <p:spPr>
            <a:xfrm>
              <a:off x="3203848" y="2585114"/>
              <a:ext cx="144016" cy="144016"/>
            </a:xfrm>
            <a:prstGeom prst="rect">
              <a:avLst/>
            </a:prstGeom>
            <a:solidFill>
              <a:schemeClr val="dk1"/>
            </a:solidFill>
            <a:ln cap="flat" cmpd="sng" w="9525">
              <a:solidFill>
                <a:schemeClr val="dk1"/>
              </a:solidFill>
              <a:prstDash val="solid"/>
              <a:round/>
              <a:headEnd len="med" w="med" type="none"/>
              <a:tailEnd len="med" w="med" type="none"/>
            </a:ln>
          </p:spPr>
          <p:txBody>
            <a:bodyPr anchorCtr="0" anchor="ctr" bIns="45700" lIns="91425" rIns="91425" tIns="45700">
              <a:noAutofit/>
            </a:bodyPr>
            <a:lstStyle/>
            <a:p>
              <a:pPr indent="0" lvl="0" marL="0" marR="0" rtl="0" algn="ctr">
                <a:spcBef>
                  <a:spcPts val="0"/>
                </a:spcBef>
                <a:buNone/>
              </a:pPr>
              <a:r>
                <a:t/>
              </a:r>
              <a:endParaRPr sz="1800">
                <a:solidFill>
                  <a:schemeClr val="lt1"/>
                </a:solidFill>
                <a:latin typeface="Calibri"/>
                <a:ea typeface="Calibri"/>
                <a:cs typeface="Calibri"/>
                <a:sym typeface="Calibri"/>
              </a:endParaRPr>
            </a:p>
          </p:txBody>
        </p:sp>
        <p:sp>
          <p:nvSpPr>
            <p:cNvPr id="672" name="Shape 672"/>
            <p:cNvSpPr txBox="1"/>
            <p:nvPr/>
          </p:nvSpPr>
          <p:spPr>
            <a:xfrm>
              <a:off x="2943351" y="3399928"/>
              <a:ext cx="889499" cy="246220"/>
            </a:xfrm>
            <a:prstGeom prst="rect">
              <a:avLst/>
            </a:prstGeom>
            <a:noFill/>
            <a:ln>
              <a:noFill/>
            </a:ln>
          </p:spPr>
          <p:txBody>
            <a:bodyPr anchorCtr="0" anchor="t" bIns="45700" lIns="91425" rIns="91425" tIns="45700">
              <a:noAutofit/>
            </a:bodyPr>
            <a:lstStyle/>
            <a:p>
              <a:pPr indent="0" lvl="0" marL="0" marR="0" rtl="0" algn="l">
                <a:spcBef>
                  <a:spcPts val="0"/>
                </a:spcBef>
                <a:buSzPct val="25000"/>
                <a:buNone/>
              </a:pPr>
              <a:r>
                <a:rPr lang="en-GB" sz="1000">
                  <a:solidFill>
                    <a:schemeClr val="dk1"/>
                  </a:solidFill>
                  <a:latin typeface="Calibri"/>
                  <a:ea typeface="Calibri"/>
                  <a:cs typeface="Calibri"/>
                  <a:sym typeface="Calibri"/>
                </a:rPr>
                <a:t>Interleaving</a:t>
              </a:r>
            </a:p>
          </p:txBody>
        </p:sp>
      </p:grpSp>
      <p:sp>
        <p:nvSpPr>
          <p:cNvPr id="673" name="Shape 673"/>
          <p:cNvSpPr/>
          <p:nvPr/>
        </p:nvSpPr>
        <p:spPr>
          <a:xfrm>
            <a:off x="620427" y="2792393"/>
            <a:ext cx="443708" cy="606390"/>
          </a:xfrm>
          <a:custGeom>
            <a:pathLst>
              <a:path extrusionOk="0" h="120000" w="120000">
                <a:moveTo>
                  <a:pt x="86159" y="120000"/>
                </a:moveTo>
                <a:cubicBezTo>
                  <a:pt x="81820" y="119365"/>
                  <a:pt x="77341" y="119118"/>
                  <a:pt x="73143" y="118095"/>
                </a:cubicBezTo>
                <a:cubicBezTo>
                  <a:pt x="69462" y="117197"/>
                  <a:pt x="66364" y="115282"/>
                  <a:pt x="62730" y="114285"/>
                </a:cubicBezTo>
                <a:cubicBezTo>
                  <a:pt x="59381" y="113366"/>
                  <a:pt x="55789" y="113015"/>
                  <a:pt x="52318" y="112380"/>
                </a:cubicBezTo>
                <a:cubicBezTo>
                  <a:pt x="33693" y="103295"/>
                  <a:pt x="56508" y="113499"/>
                  <a:pt x="34096" y="106666"/>
                </a:cubicBezTo>
                <a:cubicBezTo>
                  <a:pt x="18346" y="101864"/>
                  <a:pt x="16555" y="100649"/>
                  <a:pt x="5462" y="95238"/>
                </a:cubicBezTo>
                <a:cubicBezTo>
                  <a:pt x="1340" y="90714"/>
                  <a:pt x="-3019" y="89186"/>
                  <a:pt x="2858" y="83809"/>
                </a:cubicBezTo>
                <a:cubicBezTo>
                  <a:pt x="4813" y="82021"/>
                  <a:pt x="7809" y="80929"/>
                  <a:pt x="10668" y="80000"/>
                </a:cubicBezTo>
                <a:cubicBezTo>
                  <a:pt x="15683" y="78369"/>
                  <a:pt x="26287" y="76190"/>
                  <a:pt x="26287" y="76190"/>
                </a:cubicBezTo>
                <a:cubicBezTo>
                  <a:pt x="34250" y="76391"/>
                  <a:pt x="85549" y="72461"/>
                  <a:pt x="109587" y="80000"/>
                </a:cubicBezTo>
                <a:cubicBezTo>
                  <a:pt x="113154" y="81118"/>
                  <a:pt x="116529" y="82539"/>
                  <a:pt x="120000" y="83809"/>
                </a:cubicBezTo>
                <a:cubicBezTo>
                  <a:pt x="117396" y="84444"/>
                  <a:pt x="114934" y="85714"/>
                  <a:pt x="112190" y="85714"/>
                </a:cubicBezTo>
                <a:cubicBezTo>
                  <a:pt x="103470" y="85714"/>
                  <a:pt x="94730" y="84985"/>
                  <a:pt x="86159" y="83809"/>
                </a:cubicBezTo>
                <a:cubicBezTo>
                  <a:pt x="67423" y="81239"/>
                  <a:pt x="75049" y="80284"/>
                  <a:pt x="60127" y="76190"/>
                </a:cubicBezTo>
                <a:cubicBezTo>
                  <a:pt x="56778" y="75271"/>
                  <a:pt x="53186" y="74920"/>
                  <a:pt x="49715" y="74285"/>
                </a:cubicBezTo>
                <a:cubicBezTo>
                  <a:pt x="47112" y="73015"/>
                  <a:pt x="44704" y="71500"/>
                  <a:pt x="41905" y="70476"/>
                </a:cubicBezTo>
                <a:cubicBezTo>
                  <a:pt x="30165" y="66180"/>
                  <a:pt x="37477" y="71585"/>
                  <a:pt x="26287" y="64761"/>
                </a:cubicBezTo>
                <a:cubicBezTo>
                  <a:pt x="17111" y="59167"/>
                  <a:pt x="15321" y="55583"/>
                  <a:pt x="8065" y="47618"/>
                </a:cubicBezTo>
                <a:cubicBezTo>
                  <a:pt x="6543" y="45948"/>
                  <a:pt x="6329" y="43809"/>
                  <a:pt x="5462" y="41904"/>
                </a:cubicBezTo>
                <a:cubicBezTo>
                  <a:pt x="7197" y="39364"/>
                  <a:pt x="7924" y="36293"/>
                  <a:pt x="10668" y="34285"/>
                </a:cubicBezTo>
                <a:cubicBezTo>
                  <a:pt x="12608" y="32865"/>
                  <a:pt x="15955" y="33171"/>
                  <a:pt x="18477" y="32380"/>
                </a:cubicBezTo>
                <a:cubicBezTo>
                  <a:pt x="39842" y="25681"/>
                  <a:pt x="17087" y="29531"/>
                  <a:pt x="52318" y="26666"/>
                </a:cubicBezTo>
                <a:cubicBezTo>
                  <a:pt x="71408" y="27301"/>
                  <a:pt x="90539" y="27456"/>
                  <a:pt x="109587" y="28571"/>
                </a:cubicBezTo>
                <a:cubicBezTo>
                  <a:pt x="112322" y="28731"/>
                  <a:pt x="116377" y="28612"/>
                  <a:pt x="117396" y="30476"/>
                </a:cubicBezTo>
                <a:cubicBezTo>
                  <a:pt x="121627" y="38214"/>
                  <a:pt x="112436" y="38670"/>
                  <a:pt x="106984" y="39999"/>
                </a:cubicBezTo>
                <a:cubicBezTo>
                  <a:pt x="90497" y="39365"/>
                  <a:pt x="73882" y="39727"/>
                  <a:pt x="57524" y="38095"/>
                </a:cubicBezTo>
                <a:cubicBezTo>
                  <a:pt x="54424" y="37785"/>
                  <a:pt x="52431" y="35421"/>
                  <a:pt x="49715" y="34285"/>
                </a:cubicBezTo>
                <a:cubicBezTo>
                  <a:pt x="46346" y="32876"/>
                  <a:pt x="42773" y="31746"/>
                  <a:pt x="39302" y="30476"/>
                </a:cubicBezTo>
                <a:cubicBezTo>
                  <a:pt x="35414" y="21940"/>
                  <a:pt x="32962" y="19217"/>
                  <a:pt x="39302" y="7619"/>
                </a:cubicBezTo>
                <a:cubicBezTo>
                  <a:pt x="40321" y="5754"/>
                  <a:pt x="44658" y="6611"/>
                  <a:pt x="47112" y="5714"/>
                </a:cubicBezTo>
                <a:cubicBezTo>
                  <a:pt x="52999" y="3560"/>
                  <a:pt x="53863" y="2678"/>
                  <a:pt x="57524" y="0"/>
                </a:cubicBezTo>
              </a:path>
            </a:pathLst>
          </a:custGeom>
          <a:noFill/>
          <a:ln cap="flat" cmpd="sng" w="25400">
            <a:solidFill>
              <a:srgbClr val="7F7F7F"/>
            </a:solidFill>
            <a:prstDash val="solid"/>
            <a:round/>
            <a:headEnd len="med" w="med" type="none"/>
            <a:tailEnd len="med" w="med" type="none"/>
          </a:ln>
          <a:effectLst>
            <a:outerShdw blurRad="50799" rotWithShape="0" algn="tl" dir="2700000" dist="38100">
              <a:srgbClr val="000000">
                <a:alpha val="40000"/>
              </a:srgbClr>
            </a:outerShdw>
          </a:effectLst>
        </p:spPr>
        <p:txBody>
          <a:bodyPr anchorCtr="0" anchor="ctr" bIns="45700" lIns="91425" rIns="91425" tIns="45700">
            <a:noAutofit/>
          </a:bodyPr>
          <a:lstStyle/>
          <a:p>
            <a:pPr indent="0" lvl="0" marL="0" marR="0" rtl="0" algn="ctr">
              <a:spcBef>
                <a:spcPts val="0"/>
              </a:spcBef>
              <a:buNone/>
            </a:pPr>
            <a:r>
              <a:t/>
            </a:r>
            <a:endParaRPr sz="1800">
              <a:solidFill>
                <a:schemeClr val="lt1"/>
              </a:solidFill>
              <a:latin typeface="Calibri"/>
              <a:ea typeface="Calibri"/>
              <a:cs typeface="Calibri"/>
              <a:sym typeface="Calibri"/>
            </a:endParaRPr>
          </a:p>
        </p:txBody>
      </p:sp>
      <p:sp>
        <p:nvSpPr>
          <p:cNvPr id="674" name="Shape 674"/>
          <p:cNvSpPr txBox="1"/>
          <p:nvPr/>
        </p:nvSpPr>
        <p:spPr>
          <a:xfrm>
            <a:off x="313902" y="3398785"/>
            <a:ext cx="1008112" cy="246220"/>
          </a:xfrm>
          <a:prstGeom prst="rect">
            <a:avLst/>
          </a:prstGeom>
          <a:noFill/>
          <a:ln>
            <a:noFill/>
          </a:ln>
        </p:spPr>
        <p:txBody>
          <a:bodyPr anchorCtr="0" anchor="t" bIns="45700" lIns="91425" rIns="91425" tIns="45700">
            <a:noAutofit/>
          </a:bodyPr>
          <a:lstStyle/>
          <a:p>
            <a:pPr indent="0" lvl="0" marL="0" marR="0" rtl="0" algn="ctr">
              <a:spcBef>
                <a:spcPts val="0"/>
              </a:spcBef>
              <a:buSzPct val="25000"/>
              <a:buNone/>
            </a:pPr>
            <a:r>
              <a:rPr lang="en-GB" sz="1000">
                <a:solidFill>
                  <a:schemeClr val="dk1"/>
                </a:solidFill>
                <a:latin typeface="Calibri"/>
                <a:ea typeface="Calibri"/>
                <a:cs typeface="Calibri"/>
                <a:sym typeface="Calibri"/>
              </a:rPr>
              <a:t>Spiral</a:t>
            </a:r>
          </a:p>
        </p:txBody>
      </p:sp>
      <p:sp>
        <p:nvSpPr>
          <p:cNvPr id="675" name="Shape 675"/>
          <p:cNvSpPr txBox="1"/>
          <p:nvPr/>
        </p:nvSpPr>
        <p:spPr>
          <a:xfrm>
            <a:off x="3407169" y="3409514"/>
            <a:ext cx="889499" cy="246220"/>
          </a:xfrm>
          <a:prstGeom prst="rect">
            <a:avLst/>
          </a:prstGeom>
          <a:noFill/>
          <a:ln>
            <a:noFill/>
          </a:ln>
        </p:spPr>
        <p:txBody>
          <a:bodyPr anchorCtr="0" anchor="t" bIns="45700" lIns="91425" rIns="91425" tIns="45700">
            <a:noAutofit/>
          </a:bodyPr>
          <a:lstStyle/>
          <a:p>
            <a:pPr indent="0" lvl="0" marL="0" marR="0" rtl="0" algn="l">
              <a:spcBef>
                <a:spcPts val="0"/>
              </a:spcBef>
              <a:buSzPct val="25000"/>
              <a:buNone/>
            </a:pPr>
            <a:r>
              <a:rPr lang="en-GB" sz="1000">
                <a:solidFill>
                  <a:schemeClr val="dk1"/>
                </a:solidFill>
                <a:latin typeface="Calibri"/>
                <a:ea typeface="Calibri"/>
                <a:cs typeface="Calibri"/>
                <a:sym typeface="Calibri"/>
              </a:rPr>
              <a:t>Other</a:t>
            </a:r>
          </a:p>
        </p:txBody>
      </p:sp>
      <p:sp>
        <p:nvSpPr>
          <p:cNvPr id="676" name="Shape 676"/>
          <p:cNvSpPr txBox="1"/>
          <p:nvPr/>
        </p:nvSpPr>
        <p:spPr>
          <a:xfrm>
            <a:off x="3280430" y="2636925"/>
            <a:ext cx="738856" cy="646331"/>
          </a:xfrm>
          <a:prstGeom prst="rect">
            <a:avLst/>
          </a:prstGeom>
          <a:noFill/>
          <a:ln>
            <a:noFill/>
          </a:ln>
        </p:spPr>
        <p:txBody>
          <a:bodyPr anchorCtr="0" anchor="t" bIns="45700" lIns="91425" rIns="91425" tIns="45700">
            <a:noAutofit/>
          </a:bodyPr>
          <a:lstStyle/>
          <a:p>
            <a:pPr indent="0" lvl="0" marL="0" marR="0" rtl="0" algn="ctr">
              <a:spcBef>
                <a:spcPts val="0"/>
              </a:spcBef>
              <a:buSzPct val="25000"/>
              <a:buNone/>
            </a:pPr>
            <a:r>
              <a:rPr lang="en-GB" sz="3600">
                <a:solidFill>
                  <a:schemeClr val="dk1"/>
                </a:solidFill>
                <a:latin typeface="Calibri"/>
                <a:ea typeface="Calibri"/>
                <a:cs typeface="Calibri"/>
                <a:sym typeface="Calibri"/>
              </a:rPr>
              <a:t>?</a:t>
            </a: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81" name="Shape 681"/>
        <p:cNvGrpSpPr/>
        <p:nvPr/>
      </p:nvGrpSpPr>
      <p:grpSpPr>
        <a:xfrm>
          <a:off x="0" y="0"/>
          <a:ext cx="0" cy="0"/>
          <a:chOff x="0" y="0"/>
          <a:chExt cx="0" cy="0"/>
        </a:xfrm>
      </p:grpSpPr>
      <p:grpSp>
        <p:nvGrpSpPr>
          <p:cNvPr id="682" name="Shape 682"/>
          <p:cNvGrpSpPr/>
          <p:nvPr/>
        </p:nvGrpSpPr>
        <p:grpSpPr>
          <a:xfrm>
            <a:off x="2555775" y="1686634"/>
            <a:ext cx="4074111" cy="3924376"/>
            <a:chOff x="2411758" y="1880767"/>
            <a:chExt cx="4074111" cy="3924376"/>
          </a:xfrm>
        </p:grpSpPr>
        <p:sp>
          <p:nvSpPr>
            <p:cNvPr id="683" name="Shape 683"/>
            <p:cNvSpPr/>
            <p:nvPr/>
          </p:nvSpPr>
          <p:spPr>
            <a:xfrm>
              <a:off x="3060856" y="2420767"/>
              <a:ext cx="2808311" cy="2736303"/>
            </a:xfrm>
            <a:prstGeom prst="ellipse">
              <a:avLst/>
            </a:prstGeom>
            <a:noFill/>
            <a:ln cap="flat" cmpd="sng" w="142875">
              <a:solidFill>
                <a:srgbClr val="92D050">
                  <a:alpha val="20784"/>
                </a:srgbClr>
              </a:solidFill>
              <a:prstDash val="solid"/>
              <a:round/>
              <a:headEnd len="med" w="med" type="none"/>
              <a:tailEnd len="med" w="med" type="none"/>
            </a:ln>
          </p:spPr>
          <p:txBody>
            <a:bodyPr anchorCtr="0" anchor="ctr" bIns="45700" lIns="91425" rIns="91425" tIns="45700">
              <a:noAutofit/>
            </a:bodyPr>
            <a:lstStyle/>
            <a:p>
              <a:pPr indent="0" lvl="0" marL="0" marR="0" rtl="0" algn="ctr">
                <a:spcBef>
                  <a:spcPts val="0"/>
                </a:spcBef>
                <a:buNone/>
              </a:pPr>
              <a:r>
                <a:t/>
              </a:r>
              <a:endParaRPr sz="1800">
                <a:solidFill>
                  <a:schemeClr val="lt1"/>
                </a:solidFill>
                <a:latin typeface="Calibri"/>
                <a:ea typeface="Calibri"/>
                <a:cs typeface="Calibri"/>
                <a:sym typeface="Calibri"/>
              </a:endParaRPr>
            </a:p>
          </p:txBody>
        </p:sp>
        <p:pic>
          <p:nvPicPr>
            <p:cNvPr id="684" name="Shape 684"/>
            <p:cNvPicPr preferRelativeResize="0"/>
            <p:nvPr/>
          </p:nvPicPr>
          <p:blipFill rotWithShape="1">
            <a:blip r:embed="rId3">
              <a:alphaModFix/>
            </a:blip>
            <a:srcRect b="0" l="0" r="0" t="0"/>
            <a:stretch/>
          </p:blipFill>
          <p:spPr>
            <a:xfrm>
              <a:off x="3959355" y="4725144"/>
              <a:ext cx="1118735" cy="1080000"/>
            </a:xfrm>
            <a:prstGeom prst="rect">
              <a:avLst/>
            </a:prstGeom>
            <a:noFill/>
            <a:ln>
              <a:noFill/>
            </a:ln>
          </p:spPr>
        </p:pic>
        <p:pic>
          <p:nvPicPr>
            <p:cNvPr id="685" name="Shape 685"/>
            <p:cNvPicPr preferRelativeResize="0"/>
            <p:nvPr/>
          </p:nvPicPr>
          <p:blipFill rotWithShape="1">
            <a:blip r:embed="rId4">
              <a:alphaModFix/>
            </a:blip>
            <a:srcRect b="0" l="0" r="0" t="0"/>
            <a:stretch/>
          </p:blipFill>
          <p:spPr>
            <a:xfrm>
              <a:off x="2411758" y="2852935"/>
              <a:ext cx="1135951" cy="1080000"/>
            </a:xfrm>
            <a:prstGeom prst="rect">
              <a:avLst/>
            </a:prstGeom>
            <a:noFill/>
            <a:ln>
              <a:noFill/>
            </a:ln>
          </p:spPr>
        </p:pic>
        <p:pic>
          <p:nvPicPr>
            <p:cNvPr id="686" name="Shape 686"/>
            <p:cNvPicPr preferRelativeResize="0"/>
            <p:nvPr/>
          </p:nvPicPr>
          <p:blipFill rotWithShape="1">
            <a:blip r:embed="rId5">
              <a:alphaModFix/>
            </a:blip>
            <a:srcRect b="0" l="0" r="0" t="0"/>
            <a:stretch/>
          </p:blipFill>
          <p:spPr>
            <a:xfrm>
              <a:off x="3866614" y="3136811"/>
              <a:ext cx="1152000" cy="1152000"/>
            </a:xfrm>
            <a:prstGeom prst="rect">
              <a:avLst/>
            </a:prstGeom>
            <a:noFill/>
            <a:ln>
              <a:noFill/>
            </a:ln>
          </p:spPr>
        </p:pic>
        <p:pic>
          <p:nvPicPr>
            <p:cNvPr id="687" name="Shape 687"/>
            <p:cNvPicPr preferRelativeResize="0"/>
            <p:nvPr/>
          </p:nvPicPr>
          <p:blipFill rotWithShape="1">
            <a:blip r:embed="rId6">
              <a:alphaModFix/>
            </a:blip>
            <a:srcRect b="0" l="0" r="0" t="0"/>
            <a:stretch/>
          </p:blipFill>
          <p:spPr>
            <a:xfrm>
              <a:off x="4518723" y="1951198"/>
              <a:ext cx="886545" cy="1080000"/>
            </a:xfrm>
            <a:prstGeom prst="rect">
              <a:avLst/>
            </a:prstGeom>
            <a:noFill/>
            <a:ln>
              <a:noFill/>
            </a:ln>
          </p:spPr>
        </p:pic>
        <p:pic>
          <p:nvPicPr>
            <p:cNvPr id="688" name="Shape 688"/>
            <p:cNvPicPr preferRelativeResize="0"/>
            <p:nvPr/>
          </p:nvPicPr>
          <p:blipFill rotWithShape="1">
            <a:blip r:embed="rId7">
              <a:alphaModFix/>
            </a:blip>
            <a:srcRect b="0" l="0" r="0" t="0"/>
            <a:stretch/>
          </p:blipFill>
          <p:spPr>
            <a:xfrm>
              <a:off x="3260796" y="1880767"/>
              <a:ext cx="802731" cy="1080000"/>
            </a:xfrm>
            <a:prstGeom prst="rect">
              <a:avLst/>
            </a:prstGeom>
            <a:noFill/>
            <a:ln>
              <a:noFill/>
            </a:ln>
          </p:spPr>
        </p:pic>
        <p:pic>
          <p:nvPicPr>
            <p:cNvPr id="689" name="Shape 689"/>
            <p:cNvPicPr preferRelativeResize="0"/>
            <p:nvPr/>
          </p:nvPicPr>
          <p:blipFill rotWithShape="1">
            <a:blip r:embed="rId8">
              <a:alphaModFix/>
            </a:blip>
            <a:srcRect b="0" l="0" r="0" t="0"/>
            <a:stretch/>
          </p:blipFill>
          <p:spPr>
            <a:xfrm>
              <a:off x="5220071" y="4151007"/>
              <a:ext cx="795910" cy="1080000"/>
            </a:xfrm>
            <a:prstGeom prst="rect">
              <a:avLst/>
            </a:prstGeom>
            <a:noFill/>
            <a:ln>
              <a:noFill/>
            </a:ln>
          </p:spPr>
        </p:pic>
        <p:pic>
          <p:nvPicPr>
            <p:cNvPr id="690" name="Shape 690"/>
            <p:cNvPicPr preferRelativeResize="0"/>
            <p:nvPr/>
          </p:nvPicPr>
          <p:blipFill rotWithShape="1">
            <a:blip r:embed="rId9">
              <a:alphaModFix/>
            </a:blip>
            <a:srcRect b="0" l="0" r="0" t="0"/>
            <a:stretch/>
          </p:blipFill>
          <p:spPr>
            <a:xfrm>
              <a:off x="2725307" y="3969926"/>
              <a:ext cx="1070977" cy="1080000"/>
            </a:xfrm>
            <a:prstGeom prst="rect">
              <a:avLst/>
            </a:prstGeom>
            <a:noFill/>
            <a:ln>
              <a:noFill/>
            </a:ln>
          </p:spPr>
        </p:pic>
        <p:pic>
          <p:nvPicPr>
            <p:cNvPr id="691" name="Shape 691"/>
            <p:cNvPicPr preferRelativeResize="0"/>
            <p:nvPr/>
          </p:nvPicPr>
          <p:blipFill rotWithShape="1">
            <a:blip r:embed="rId10">
              <a:alphaModFix/>
            </a:blip>
            <a:srcRect b="0" l="0" r="0" t="0"/>
            <a:stretch/>
          </p:blipFill>
          <p:spPr>
            <a:xfrm>
              <a:off x="5260435" y="2968531"/>
              <a:ext cx="1225434" cy="1080000"/>
            </a:xfrm>
            <a:prstGeom prst="rect">
              <a:avLst/>
            </a:prstGeom>
            <a:noFill/>
            <a:ln>
              <a:noFill/>
            </a:ln>
          </p:spPr>
        </p:pic>
      </p:grpSp>
      <p:sp>
        <p:nvSpPr>
          <p:cNvPr id="692" name="Shape 692"/>
          <p:cNvSpPr txBox="1"/>
          <p:nvPr/>
        </p:nvSpPr>
        <p:spPr>
          <a:xfrm>
            <a:off x="3263175" y="6007535"/>
            <a:ext cx="5652004" cy="646331"/>
          </a:xfrm>
          <a:prstGeom prst="rect">
            <a:avLst/>
          </a:prstGeom>
          <a:noFill/>
          <a:ln>
            <a:noFill/>
          </a:ln>
        </p:spPr>
        <p:txBody>
          <a:bodyPr anchorCtr="0" anchor="t" bIns="45700" lIns="91425" rIns="91425" tIns="45700">
            <a:noAutofit/>
          </a:bodyPr>
          <a:lstStyle/>
          <a:p>
            <a:pPr indent="0" lvl="0" marL="0" marR="0" rtl="0" algn="r">
              <a:spcBef>
                <a:spcPts val="0"/>
              </a:spcBef>
              <a:buSzPct val="25000"/>
              <a:buNone/>
            </a:pPr>
            <a:r>
              <a:rPr lang="en-GB" sz="1800">
                <a:solidFill>
                  <a:schemeClr val="dk1"/>
                </a:solidFill>
                <a:latin typeface="Calibri"/>
                <a:ea typeface="Calibri"/>
                <a:cs typeface="Calibri"/>
                <a:sym typeface="Calibri"/>
              </a:rPr>
              <a:t>Claire Hughes (c.hughes@york.ac.uk)</a:t>
            </a:r>
          </a:p>
          <a:p>
            <a:pPr indent="0" lvl="0" marL="0" marR="0" rtl="0" algn="r">
              <a:spcBef>
                <a:spcPts val="0"/>
              </a:spcBef>
              <a:buSzPct val="25000"/>
              <a:buNone/>
            </a:pPr>
            <a:r>
              <a:rPr lang="en-GB" sz="1800">
                <a:solidFill>
                  <a:schemeClr val="dk1"/>
                </a:solidFill>
                <a:latin typeface="Calibri"/>
                <a:ea typeface="Calibri"/>
                <a:cs typeface="Calibri"/>
                <a:sym typeface="Calibri"/>
              </a:rPr>
              <a:t>Abigail Parrish (abigail.parrish@york.ac.uk)</a:t>
            </a:r>
          </a:p>
        </p:txBody>
      </p:sp>
      <p:pic>
        <p:nvPicPr>
          <p:cNvPr id="693" name="Shape 693"/>
          <p:cNvPicPr preferRelativeResize="0"/>
          <p:nvPr/>
        </p:nvPicPr>
        <p:blipFill rotWithShape="1">
          <a:blip r:embed="rId11">
            <a:alphaModFix/>
          </a:blip>
          <a:srcRect b="0" l="0" r="0" t="38937"/>
          <a:stretch/>
        </p:blipFill>
        <p:spPr>
          <a:xfrm>
            <a:off x="251519" y="252316"/>
            <a:ext cx="2745132" cy="936103"/>
          </a:xfrm>
          <a:prstGeom prst="rect">
            <a:avLst/>
          </a:prstGeom>
          <a:noFill/>
          <a:ln>
            <a:noFill/>
          </a:ln>
        </p:spPr>
      </p:pic>
      <p:sp>
        <p:nvSpPr>
          <p:cNvPr id="694" name="Shape 694"/>
          <p:cNvSpPr txBox="1"/>
          <p:nvPr/>
        </p:nvSpPr>
        <p:spPr>
          <a:xfrm>
            <a:off x="3123750" y="366426"/>
            <a:ext cx="6020248" cy="707886"/>
          </a:xfrm>
          <a:prstGeom prst="rect">
            <a:avLst/>
          </a:prstGeom>
          <a:noFill/>
          <a:ln>
            <a:noFill/>
          </a:ln>
        </p:spPr>
        <p:txBody>
          <a:bodyPr anchorCtr="0" anchor="t" bIns="45700" lIns="91425" rIns="91425" tIns="45700">
            <a:noAutofit/>
          </a:bodyPr>
          <a:lstStyle/>
          <a:p>
            <a:pPr indent="0" lvl="0" marL="0" marR="0" rtl="0" algn="l">
              <a:spcBef>
                <a:spcPts val="0"/>
              </a:spcBef>
              <a:buSzPct val="25000"/>
              <a:buNone/>
            </a:pPr>
            <a:r>
              <a:rPr b="1" lang="en-GB" sz="2000">
                <a:solidFill>
                  <a:schemeClr val="dk1"/>
                </a:solidFill>
                <a:latin typeface="Comic Sans MS"/>
                <a:ea typeface="Comic Sans MS"/>
                <a:cs typeface="Comic Sans MS"/>
                <a:sym typeface="Comic Sans MS"/>
              </a:rPr>
              <a:t>Thank you for participating in our workshop!</a:t>
            </a:r>
          </a:p>
          <a:p>
            <a:pPr indent="0" lvl="0" marL="0" marR="0" rtl="0" algn="l">
              <a:spcBef>
                <a:spcPts val="0"/>
              </a:spcBef>
              <a:buSzPct val="25000"/>
              <a:buNone/>
            </a:pPr>
            <a:r>
              <a:rPr i="1" lang="en-GB" sz="2000">
                <a:solidFill>
                  <a:schemeClr val="dk1"/>
                </a:solidFill>
                <a:latin typeface="Comic Sans MS"/>
                <a:ea typeface="Comic Sans MS"/>
                <a:cs typeface="Comic Sans MS"/>
                <a:sym typeface="Comic Sans MS"/>
              </a:rPr>
              <a:t>Do you have any further comments?</a:t>
            </a: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98" name="Shape 698"/>
        <p:cNvGrpSpPr/>
        <p:nvPr/>
      </p:nvGrpSpPr>
      <p:grpSpPr>
        <a:xfrm>
          <a:off x="0" y="0"/>
          <a:ext cx="0" cy="0"/>
          <a:chOff x="0" y="0"/>
          <a:chExt cx="0" cy="0"/>
        </a:xfrm>
      </p:grpSpPr>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702" name="Shape 702"/>
        <p:cNvGrpSpPr/>
        <p:nvPr/>
      </p:nvGrpSpPr>
      <p:grpSpPr>
        <a:xfrm>
          <a:off x="0" y="0"/>
          <a:ext cx="0" cy="0"/>
          <a:chOff x="0" y="0"/>
          <a:chExt cx="0" cy="0"/>
        </a:xfrm>
      </p:grpSpPr>
      <p:sp>
        <p:nvSpPr>
          <p:cNvPr id="703" name="Shape 703"/>
          <p:cNvSpPr/>
          <p:nvPr/>
        </p:nvSpPr>
        <p:spPr>
          <a:xfrm>
            <a:off x="285389" y="248925"/>
            <a:ext cx="3744415" cy="1883931"/>
          </a:xfrm>
          <a:prstGeom prst="roundRect">
            <a:avLst>
              <a:gd fmla="val 16667" name="adj"/>
            </a:avLst>
          </a:prstGeom>
          <a:solidFill>
            <a:schemeClr val="lt1"/>
          </a:solidFill>
          <a:ln cap="flat" cmpd="sng" w="25400">
            <a:solidFill>
              <a:schemeClr val="dk1"/>
            </a:solidFill>
            <a:prstDash val="solid"/>
            <a:round/>
            <a:headEnd len="med" w="med" type="none"/>
            <a:tailEnd len="med" w="med" type="none"/>
          </a:ln>
        </p:spPr>
        <p:txBody>
          <a:bodyPr anchorCtr="0" anchor="ctr" bIns="45700" lIns="91425" rIns="91425" tIns="45700">
            <a:noAutofit/>
          </a:bodyPr>
          <a:lstStyle/>
          <a:p>
            <a:pPr indent="0" lvl="0" marL="0" marR="0" rtl="0" algn="ctr">
              <a:spcBef>
                <a:spcPts val="0"/>
              </a:spcBef>
              <a:buNone/>
            </a:pPr>
            <a:r>
              <a:t/>
            </a:r>
            <a:endParaRPr sz="1800">
              <a:solidFill>
                <a:schemeClr val="lt1"/>
              </a:solidFill>
              <a:latin typeface="Calibri"/>
              <a:ea typeface="Calibri"/>
              <a:cs typeface="Calibri"/>
              <a:sym typeface="Calibri"/>
            </a:endParaRPr>
          </a:p>
        </p:txBody>
      </p:sp>
      <p:sp>
        <p:nvSpPr>
          <p:cNvPr id="704" name="Shape 704"/>
          <p:cNvSpPr/>
          <p:nvPr/>
        </p:nvSpPr>
        <p:spPr>
          <a:xfrm>
            <a:off x="326019" y="2240025"/>
            <a:ext cx="3703785" cy="1621023"/>
          </a:xfrm>
          <a:prstGeom prst="roundRect">
            <a:avLst>
              <a:gd fmla="val 16667" name="adj"/>
            </a:avLst>
          </a:prstGeom>
          <a:solidFill>
            <a:schemeClr val="lt1"/>
          </a:solidFill>
          <a:ln cap="flat" cmpd="sng" w="25400">
            <a:solidFill>
              <a:schemeClr val="dk1"/>
            </a:solidFill>
            <a:prstDash val="solid"/>
            <a:round/>
            <a:headEnd len="med" w="med" type="none"/>
            <a:tailEnd len="med" w="med" type="none"/>
          </a:ln>
        </p:spPr>
        <p:txBody>
          <a:bodyPr anchorCtr="0" anchor="ctr" bIns="45700" lIns="91425" rIns="91425" tIns="45700">
            <a:noAutofit/>
          </a:bodyPr>
          <a:lstStyle/>
          <a:p>
            <a:pPr indent="0" lvl="0" marL="0" marR="0" rtl="0" algn="ctr">
              <a:spcBef>
                <a:spcPts val="0"/>
              </a:spcBef>
              <a:buNone/>
            </a:pPr>
            <a:r>
              <a:t/>
            </a:r>
            <a:endParaRPr sz="1800">
              <a:solidFill>
                <a:schemeClr val="lt1"/>
              </a:solidFill>
              <a:latin typeface="Calibri"/>
              <a:ea typeface="Calibri"/>
              <a:cs typeface="Calibri"/>
              <a:sym typeface="Calibri"/>
            </a:endParaRPr>
          </a:p>
        </p:txBody>
      </p:sp>
      <p:sp>
        <p:nvSpPr>
          <p:cNvPr id="705" name="Shape 705"/>
          <p:cNvSpPr/>
          <p:nvPr/>
        </p:nvSpPr>
        <p:spPr>
          <a:xfrm>
            <a:off x="313902" y="3989450"/>
            <a:ext cx="3731767" cy="2520279"/>
          </a:xfrm>
          <a:prstGeom prst="roundRect">
            <a:avLst>
              <a:gd fmla="val 16667" name="adj"/>
            </a:avLst>
          </a:prstGeom>
          <a:solidFill>
            <a:schemeClr val="lt1"/>
          </a:solidFill>
          <a:ln cap="flat" cmpd="sng" w="25400">
            <a:solidFill>
              <a:schemeClr val="dk1"/>
            </a:solidFill>
            <a:prstDash val="solid"/>
            <a:round/>
            <a:headEnd len="med" w="med" type="none"/>
            <a:tailEnd len="med" w="med" type="none"/>
          </a:ln>
        </p:spPr>
        <p:txBody>
          <a:bodyPr anchorCtr="0" anchor="ctr" bIns="45700" lIns="91425" rIns="91425" tIns="45700">
            <a:noAutofit/>
          </a:bodyPr>
          <a:lstStyle/>
          <a:p>
            <a:pPr indent="0" lvl="0" marL="0" marR="0" rtl="0" algn="ctr">
              <a:spcBef>
                <a:spcPts val="0"/>
              </a:spcBef>
              <a:buNone/>
            </a:pPr>
            <a:r>
              <a:t/>
            </a:r>
            <a:endParaRPr sz="1800">
              <a:solidFill>
                <a:schemeClr val="lt1"/>
              </a:solidFill>
              <a:latin typeface="Calibri"/>
              <a:ea typeface="Calibri"/>
              <a:cs typeface="Calibri"/>
              <a:sym typeface="Calibri"/>
            </a:endParaRPr>
          </a:p>
        </p:txBody>
      </p:sp>
      <p:cxnSp>
        <p:nvCxnSpPr>
          <p:cNvPr id="706" name="Shape 706"/>
          <p:cNvCxnSpPr/>
          <p:nvPr/>
        </p:nvCxnSpPr>
        <p:spPr>
          <a:xfrm>
            <a:off x="6444207" y="1109129"/>
            <a:ext cx="0" cy="5400599"/>
          </a:xfrm>
          <a:prstGeom prst="straightConnector1">
            <a:avLst/>
          </a:prstGeom>
          <a:noFill/>
          <a:ln cap="flat" cmpd="sng" w="9525">
            <a:solidFill>
              <a:srgbClr val="A5A5A5"/>
            </a:solidFill>
            <a:prstDash val="dash"/>
            <a:round/>
            <a:headEnd len="med" w="med" type="none"/>
            <a:tailEnd len="med" w="med" type="none"/>
          </a:ln>
        </p:spPr>
      </p:cxnSp>
      <p:cxnSp>
        <p:nvCxnSpPr>
          <p:cNvPr id="707" name="Shape 707"/>
          <p:cNvCxnSpPr/>
          <p:nvPr/>
        </p:nvCxnSpPr>
        <p:spPr>
          <a:xfrm>
            <a:off x="4788023" y="2780927"/>
            <a:ext cx="4104456" cy="0"/>
          </a:xfrm>
          <a:prstGeom prst="straightConnector1">
            <a:avLst/>
          </a:prstGeom>
          <a:noFill/>
          <a:ln cap="flat" cmpd="sng" w="9525">
            <a:solidFill>
              <a:srgbClr val="A5A5A5"/>
            </a:solidFill>
            <a:prstDash val="dash"/>
            <a:round/>
            <a:headEnd len="med" w="med" type="none"/>
            <a:tailEnd len="med" w="med" type="none"/>
          </a:ln>
        </p:spPr>
      </p:cxnSp>
      <p:cxnSp>
        <p:nvCxnSpPr>
          <p:cNvPr id="708" name="Shape 708"/>
          <p:cNvCxnSpPr/>
          <p:nvPr/>
        </p:nvCxnSpPr>
        <p:spPr>
          <a:xfrm>
            <a:off x="4788023" y="4653135"/>
            <a:ext cx="4104456" cy="0"/>
          </a:xfrm>
          <a:prstGeom prst="straightConnector1">
            <a:avLst/>
          </a:prstGeom>
          <a:noFill/>
          <a:ln cap="flat" cmpd="sng" w="9525">
            <a:solidFill>
              <a:srgbClr val="A5A5A5"/>
            </a:solidFill>
            <a:prstDash val="dash"/>
            <a:round/>
            <a:headEnd len="med" w="med" type="none"/>
            <a:tailEnd len="med" w="med" type="none"/>
          </a:ln>
        </p:spPr>
      </p:cxnSp>
      <p:sp>
        <p:nvSpPr>
          <p:cNvPr id="709" name="Shape 709"/>
          <p:cNvSpPr txBox="1"/>
          <p:nvPr/>
        </p:nvSpPr>
        <p:spPr>
          <a:xfrm>
            <a:off x="5221755" y="176238"/>
            <a:ext cx="1440160" cy="523219"/>
          </a:xfrm>
          <a:prstGeom prst="rect">
            <a:avLst/>
          </a:prstGeom>
          <a:noFill/>
          <a:ln>
            <a:noFill/>
          </a:ln>
        </p:spPr>
        <p:txBody>
          <a:bodyPr anchorCtr="0" anchor="t" bIns="45700" lIns="91425" rIns="91425" tIns="45700">
            <a:noAutofit/>
          </a:bodyPr>
          <a:lstStyle/>
          <a:p>
            <a:pPr indent="0" lvl="0" marL="0" marR="0" rtl="0" algn="ctr">
              <a:spcBef>
                <a:spcPts val="0"/>
              </a:spcBef>
              <a:buSzPct val="25000"/>
              <a:buNone/>
            </a:pPr>
            <a:r>
              <a:rPr lang="en-GB" sz="1400">
                <a:solidFill>
                  <a:schemeClr val="dk1"/>
                </a:solidFill>
                <a:latin typeface="Calibri"/>
                <a:ea typeface="Calibri"/>
                <a:cs typeface="Calibri"/>
                <a:sym typeface="Calibri"/>
              </a:rPr>
              <a:t>Skill being developed</a:t>
            </a:r>
          </a:p>
        </p:txBody>
      </p:sp>
      <p:sp>
        <p:nvSpPr>
          <p:cNvPr id="710" name="Shape 710"/>
          <p:cNvSpPr txBox="1"/>
          <p:nvPr/>
        </p:nvSpPr>
        <p:spPr>
          <a:xfrm>
            <a:off x="6710042" y="176238"/>
            <a:ext cx="1757749" cy="523219"/>
          </a:xfrm>
          <a:prstGeom prst="rect">
            <a:avLst/>
          </a:prstGeom>
          <a:noFill/>
          <a:ln>
            <a:noFill/>
          </a:ln>
        </p:spPr>
        <p:txBody>
          <a:bodyPr anchorCtr="0" anchor="t" bIns="45700" lIns="91425" rIns="91425" tIns="45700">
            <a:noAutofit/>
          </a:bodyPr>
          <a:lstStyle/>
          <a:p>
            <a:pPr indent="0" lvl="0" marL="0" marR="0" rtl="0" algn="ctr">
              <a:spcBef>
                <a:spcPts val="0"/>
              </a:spcBef>
              <a:buSzPct val="25000"/>
              <a:buNone/>
            </a:pPr>
            <a:r>
              <a:rPr lang="en-GB" sz="1400">
                <a:solidFill>
                  <a:schemeClr val="dk1"/>
                </a:solidFill>
                <a:latin typeface="Calibri"/>
                <a:ea typeface="Calibri"/>
                <a:cs typeface="Calibri"/>
                <a:sym typeface="Calibri"/>
              </a:rPr>
              <a:t>Modules/ learning activity/ resources</a:t>
            </a:r>
          </a:p>
        </p:txBody>
      </p:sp>
      <p:sp>
        <p:nvSpPr>
          <p:cNvPr id="711" name="Shape 711"/>
          <p:cNvSpPr/>
          <p:nvPr/>
        </p:nvSpPr>
        <p:spPr>
          <a:xfrm>
            <a:off x="5761816" y="699458"/>
            <a:ext cx="360040" cy="243125"/>
          </a:xfrm>
          <a:prstGeom prst="downArrow">
            <a:avLst>
              <a:gd fmla="val 50000" name="adj1"/>
              <a:gd fmla="val 50000" name="adj2"/>
            </a:avLst>
          </a:prstGeom>
          <a:solidFill>
            <a:srgbClr val="7F7F7F"/>
          </a:solidFill>
          <a:ln cap="flat" cmpd="sng" w="9525">
            <a:solidFill>
              <a:schemeClr val="dk1"/>
            </a:solidFill>
            <a:prstDash val="solid"/>
            <a:round/>
            <a:headEnd len="med" w="med" type="none"/>
            <a:tailEnd len="med" w="med" type="none"/>
          </a:ln>
        </p:spPr>
        <p:txBody>
          <a:bodyPr anchorCtr="0" anchor="ctr" bIns="45700" lIns="91425" rIns="91425" tIns="45700">
            <a:noAutofit/>
          </a:bodyPr>
          <a:lstStyle/>
          <a:p>
            <a:pPr indent="0" lvl="0" marL="0" marR="0" rtl="0" algn="ctr">
              <a:spcBef>
                <a:spcPts val="0"/>
              </a:spcBef>
              <a:buNone/>
            </a:pPr>
            <a:r>
              <a:t/>
            </a:r>
            <a:endParaRPr sz="1800">
              <a:solidFill>
                <a:schemeClr val="lt1"/>
              </a:solidFill>
              <a:latin typeface="Calibri"/>
              <a:ea typeface="Calibri"/>
              <a:cs typeface="Calibri"/>
              <a:sym typeface="Calibri"/>
            </a:endParaRPr>
          </a:p>
        </p:txBody>
      </p:sp>
      <p:sp>
        <p:nvSpPr>
          <p:cNvPr id="712" name="Shape 712"/>
          <p:cNvSpPr/>
          <p:nvPr/>
        </p:nvSpPr>
        <p:spPr>
          <a:xfrm>
            <a:off x="7408896" y="699458"/>
            <a:ext cx="360040" cy="243125"/>
          </a:xfrm>
          <a:prstGeom prst="downArrow">
            <a:avLst>
              <a:gd fmla="val 50000" name="adj1"/>
              <a:gd fmla="val 50000" name="adj2"/>
            </a:avLst>
          </a:prstGeom>
          <a:solidFill>
            <a:srgbClr val="7F7F7F"/>
          </a:solidFill>
          <a:ln cap="flat" cmpd="sng" w="9525">
            <a:solidFill>
              <a:schemeClr val="dk1"/>
            </a:solidFill>
            <a:prstDash val="solid"/>
            <a:round/>
            <a:headEnd len="med" w="med" type="none"/>
            <a:tailEnd len="med" w="med" type="none"/>
          </a:ln>
        </p:spPr>
        <p:txBody>
          <a:bodyPr anchorCtr="0" anchor="ctr" bIns="45700" lIns="91425" rIns="91425" tIns="45700">
            <a:noAutofit/>
          </a:bodyPr>
          <a:lstStyle/>
          <a:p>
            <a:pPr indent="0" lvl="0" marL="0" marR="0" rtl="0" algn="ctr">
              <a:spcBef>
                <a:spcPts val="0"/>
              </a:spcBef>
              <a:buNone/>
            </a:pPr>
            <a:r>
              <a:t/>
            </a:r>
            <a:endParaRPr sz="1800">
              <a:solidFill>
                <a:schemeClr val="lt1"/>
              </a:solidFill>
              <a:latin typeface="Calibri"/>
              <a:ea typeface="Calibri"/>
              <a:cs typeface="Calibri"/>
              <a:sym typeface="Calibri"/>
            </a:endParaRPr>
          </a:p>
        </p:txBody>
      </p:sp>
      <p:sp>
        <p:nvSpPr>
          <p:cNvPr id="713" name="Shape 713"/>
          <p:cNvSpPr txBox="1"/>
          <p:nvPr/>
        </p:nvSpPr>
        <p:spPr>
          <a:xfrm rot="-5400000">
            <a:off x="4075028" y="2055359"/>
            <a:ext cx="1081804" cy="369332"/>
          </a:xfrm>
          <a:prstGeom prst="rect">
            <a:avLst/>
          </a:prstGeom>
          <a:noFill/>
          <a:ln>
            <a:noFill/>
          </a:ln>
        </p:spPr>
        <p:txBody>
          <a:bodyPr anchorCtr="0" anchor="t" bIns="45700" lIns="91425" rIns="91425" tIns="45700">
            <a:noAutofit/>
          </a:bodyPr>
          <a:lstStyle/>
          <a:p>
            <a:pPr indent="0" lvl="0" marL="0" marR="0" rtl="0" algn="ctr">
              <a:spcBef>
                <a:spcPts val="0"/>
              </a:spcBef>
              <a:buSzPct val="25000"/>
              <a:buNone/>
            </a:pPr>
            <a:r>
              <a:rPr lang="en-GB" sz="1800">
                <a:solidFill>
                  <a:schemeClr val="dk1"/>
                </a:solidFill>
                <a:latin typeface="Calibri"/>
                <a:ea typeface="Calibri"/>
                <a:cs typeface="Calibri"/>
                <a:sym typeface="Calibri"/>
              </a:rPr>
              <a:t>Year1</a:t>
            </a:r>
          </a:p>
        </p:txBody>
      </p:sp>
      <p:sp>
        <p:nvSpPr>
          <p:cNvPr id="714" name="Shape 714"/>
          <p:cNvSpPr txBox="1"/>
          <p:nvPr/>
        </p:nvSpPr>
        <p:spPr>
          <a:xfrm rot="-5400000">
            <a:off x="4042762" y="3568369"/>
            <a:ext cx="1081804" cy="369332"/>
          </a:xfrm>
          <a:prstGeom prst="rect">
            <a:avLst/>
          </a:prstGeom>
          <a:noFill/>
          <a:ln>
            <a:noFill/>
          </a:ln>
        </p:spPr>
        <p:txBody>
          <a:bodyPr anchorCtr="0" anchor="t" bIns="45700" lIns="91425" rIns="91425" tIns="45700">
            <a:noAutofit/>
          </a:bodyPr>
          <a:lstStyle/>
          <a:p>
            <a:pPr indent="0" lvl="0" marL="0" marR="0" rtl="0" algn="ctr">
              <a:spcBef>
                <a:spcPts val="0"/>
              </a:spcBef>
              <a:buSzPct val="25000"/>
              <a:buNone/>
            </a:pPr>
            <a:r>
              <a:rPr lang="en-GB" sz="1800">
                <a:solidFill>
                  <a:schemeClr val="dk1"/>
                </a:solidFill>
                <a:latin typeface="Calibri"/>
                <a:ea typeface="Calibri"/>
                <a:cs typeface="Calibri"/>
                <a:sym typeface="Calibri"/>
              </a:rPr>
              <a:t>Year2</a:t>
            </a:r>
          </a:p>
        </p:txBody>
      </p:sp>
      <p:sp>
        <p:nvSpPr>
          <p:cNvPr id="715" name="Shape 715"/>
          <p:cNvSpPr txBox="1"/>
          <p:nvPr/>
        </p:nvSpPr>
        <p:spPr>
          <a:xfrm rot="-5400000">
            <a:off x="4042762" y="5189392"/>
            <a:ext cx="1081804" cy="369332"/>
          </a:xfrm>
          <a:prstGeom prst="rect">
            <a:avLst/>
          </a:prstGeom>
          <a:noFill/>
          <a:ln>
            <a:noFill/>
          </a:ln>
        </p:spPr>
        <p:txBody>
          <a:bodyPr anchorCtr="0" anchor="t" bIns="45700" lIns="91425" rIns="91425" tIns="45700">
            <a:noAutofit/>
          </a:bodyPr>
          <a:lstStyle/>
          <a:p>
            <a:pPr indent="0" lvl="0" marL="0" marR="0" rtl="0" algn="ctr">
              <a:spcBef>
                <a:spcPts val="0"/>
              </a:spcBef>
              <a:buSzPct val="25000"/>
              <a:buNone/>
            </a:pPr>
            <a:r>
              <a:rPr lang="en-GB" sz="1800">
                <a:solidFill>
                  <a:schemeClr val="dk1"/>
                </a:solidFill>
                <a:latin typeface="Calibri"/>
                <a:ea typeface="Calibri"/>
                <a:cs typeface="Calibri"/>
                <a:sym typeface="Calibri"/>
              </a:rPr>
              <a:t>Year3</a:t>
            </a:r>
          </a:p>
        </p:txBody>
      </p:sp>
      <p:sp>
        <p:nvSpPr>
          <p:cNvPr id="716" name="Shape 716"/>
          <p:cNvSpPr txBox="1"/>
          <p:nvPr/>
        </p:nvSpPr>
        <p:spPr>
          <a:xfrm>
            <a:off x="477452" y="248926"/>
            <a:ext cx="3096343" cy="2031325"/>
          </a:xfrm>
          <a:prstGeom prst="rect">
            <a:avLst/>
          </a:prstGeom>
          <a:noFill/>
          <a:ln>
            <a:noFill/>
          </a:ln>
        </p:spPr>
        <p:txBody>
          <a:bodyPr anchorCtr="0" anchor="t" bIns="45700" lIns="91425" rIns="91425" tIns="45700">
            <a:noAutofit/>
          </a:bodyPr>
          <a:lstStyle/>
          <a:p>
            <a:pPr indent="0" lvl="0" marL="0" marR="0" rtl="0" algn="l">
              <a:spcBef>
                <a:spcPts val="0"/>
              </a:spcBef>
              <a:buSzPct val="25000"/>
              <a:buNone/>
            </a:pPr>
            <a:r>
              <a:rPr b="1" lang="en-GB" sz="1400">
                <a:solidFill>
                  <a:schemeClr val="dk1"/>
                </a:solidFill>
                <a:latin typeface="Calibri"/>
                <a:ea typeface="Calibri"/>
                <a:cs typeface="Calibri"/>
                <a:sym typeface="Calibri"/>
              </a:rPr>
              <a:t>Programme learning outcome: </a:t>
            </a:r>
          </a:p>
          <a:p>
            <a:pPr indent="0" lvl="0" marL="0" marR="0" rtl="0" algn="l">
              <a:spcBef>
                <a:spcPts val="0"/>
              </a:spcBef>
              <a:buSzPct val="25000"/>
              <a:buNone/>
            </a:pPr>
            <a:r>
              <a:rPr lang="en-GB" sz="1400">
                <a:solidFill>
                  <a:schemeClr val="dk1"/>
                </a:solidFill>
                <a:latin typeface="Architects Daughter"/>
                <a:ea typeface="Architects Daughter"/>
                <a:cs typeface="Architects Daughter"/>
                <a:sym typeface="Architects Daughter"/>
              </a:rPr>
              <a:t>Plan, design and execute research as an individual or as part of a team to address environmental questions and problems  using critically-selected field, survey and laboratory methods at appropriate temporal and spatial scales </a:t>
            </a:r>
            <a:r>
              <a:rPr b="1" lang="en-GB" sz="1400">
                <a:solidFill>
                  <a:schemeClr val="dk1"/>
                </a:solidFill>
                <a:latin typeface="Architects Daughter"/>
                <a:ea typeface="Architects Daughter"/>
                <a:cs typeface="Architects Daughter"/>
                <a:sym typeface="Architects Daughter"/>
              </a:rPr>
              <a:t>[Creator of new knowledge]</a:t>
            </a:r>
          </a:p>
          <a:p>
            <a:pPr indent="0" lvl="0" marL="0" marR="0" rtl="0" algn="l">
              <a:spcBef>
                <a:spcPts val="0"/>
              </a:spcBef>
              <a:buSzPct val="25000"/>
              <a:buNone/>
            </a:pPr>
            <a:r>
              <a:rPr lang="en-GB" sz="1400">
                <a:solidFill>
                  <a:schemeClr val="dk1"/>
                </a:solidFill>
                <a:latin typeface="Calibri"/>
                <a:ea typeface="Calibri"/>
                <a:cs typeface="Calibri"/>
                <a:sym typeface="Calibri"/>
              </a:rPr>
              <a:t> </a:t>
            </a:r>
          </a:p>
        </p:txBody>
      </p:sp>
      <p:sp>
        <p:nvSpPr>
          <p:cNvPr id="717" name="Shape 717"/>
          <p:cNvSpPr txBox="1"/>
          <p:nvPr/>
        </p:nvSpPr>
        <p:spPr>
          <a:xfrm>
            <a:off x="498075" y="2265500"/>
            <a:ext cx="3096343" cy="307777"/>
          </a:xfrm>
          <a:prstGeom prst="rect">
            <a:avLst/>
          </a:prstGeom>
          <a:noFill/>
          <a:ln>
            <a:noFill/>
          </a:ln>
        </p:spPr>
        <p:txBody>
          <a:bodyPr anchorCtr="0" anchor="t" bIns="45700" lIns="91425" rIns="91425" tIns="45700">
            <a:noAutofit/>
          </a:bodyPr>
          <a:lstStyle/>
          <a:p>
            <a:pPr indent="0" lvl="0" marL="0" marR="0" rtl="0" algn="l">
              <a:spcBef>
                <a:spcPts val="0"/>
              </a:spcBef>
              <a:buSzPct val="25000"/>
              <a:buNone/>
            </a:pPr>
            <a:r>
              <a:rPr b="1" lang="en-GB" sz="1400">
                <a:solidFill>
                  <a:schemeClr val="dk1"/>
                </a:solidFill>
                <a:latin typeface="Calibri"/>
                <a:ea typeface="Calibri"/>
                <a:cs typeface="Calibri"/>
                <a:sym typeface="Calibri"/>
              </a:rPr>
              <a:t>Model of learning:</a:t>
            </a:r>
          </a:p>
        </p:txBody>
      </p:sp>
      <p:sp>
        <p:nvSpPr>
          <p:cNvPr id="718" name="Shape 718"/>
          <p:cNvSpPr txBox="1"/>
          <p:nvPr/>
        </p:nvSpPr>
        <p:spPr>
          <a:xfrm>
            <a:off x="546670" y="4078001"/>
            <a:ext cx="3290634" cy="2308323"/>
          </a:xfrm>
          <a:prstGeom prst="rect">
            <a:avLst/>
          </a:prstGeom>
          <a:noFill/>
          <a:ln>
            <a:noFill/>
          </a:ln>
        </p:spPr>
        <p:txBody>
          <a:bodyPr anchorCtr="0" anchor="t" bIns="45700" lIns="91425" rIns="91425" tIns="45700">
            <a:noAutofit/>
          </a:bodyPr>
          <a:lstStyle/>
          <a:p>
            <a:pPr indent="0" lvl="0" marL="0" marR="0" rtl="0" algn="l">
              <a:spcBef>
                <a:spcPts val="0"/>
              </a:spcBef>
              <a:buSzPct val="25000"/>
              <a:buNone/>
            </a:pPr>
            <a:r>
              <a:rPr b="1" lang="en-GB" sz="1400">
                <a:solidFill>
                  <a:schemeClr val="dk1"/>
                </a:solidFill>
                <a:latin typeface="Calibri"/>
                <a:ea typeface="Calibri"/>
                <a:cs typeface="Calibri"/>
                <a:sym typeface="Calibri"/>
              </a:rPr>
              <a:t>Explanation:</a:t>
            </a:r>
          </a:p>
          <a:p>
            <a:pPr indent="0" lvl="0" marL="0" marR="0" rtl="0" algn="l">
              <a:spcBef>
                <a:spcPts val="0"/>
              </a:spcBef>
              <a:buNone/>
            </a:pPr>
            <a:r>
              <a:t/>
            </a:r>
            <a:endParaRPr b="1" sz="400">
              <a:solidFill>
                <a:schemeClr val="dk1"/>
              </a:solidFill>
              <a:latin typeface="Calibri"/>
              <a:ea typeface="Calibri"/>
              <a:cs typeface="Calibri"/>
              <a:sym typeface="Calibri"/>
            </a:endParaRPr>
          </a:p>
          <a:p>
            <a:pPr indent="-285750" lvl="0" marL="285750" marR="0" rtl="0" algn="l">
              <a:spcBef>
                <a:spcPts val="0"/>
              </a:spcBef>
              <a:buClr>
                <a:schemeClr val="dk1"/>
              </a:buClr>
              <a:buSzPct val="100000"/>
              <a:buFont typeface="Arial"/>
              <a:buChar char="•"/>
            </a:pPr>
            <a:r>
              <a:rPr lang="en-GB" sz="1400">
                <a:solidFill>
                  <a:schemeClr val="dk1"/>
                </a:solidFill>
                <a:latin typeface="Architects Daughter"/>
                <a:ea typeface="Architects Daughter"/>
                <a:cs typeface="Architects Daughter"/>
                <a:sym typeface="Architects Daughter"/>
              </a:rPr>
              <a:t>Students become familiar with undertaking lecturer-defined research in year 1. Research design is a black box initially. </a:t>
            </a:r>
          </a:p>
          <a:p>
            <a:pPr indent="-285750" lvl="0" marL="285750" marR="0" rtl="0" algn="l">
              <a:spcBef>
                <a:spcPts val="0"/>
              </a:spcBef>
              <a:buClr>
                <a:schemeClr val="dk1"/>
              </a:buClr>
              <a:buFont typeface="Arial"/>
              <a:buNone/>
            </a:pPr>
            <a:r>
              <a:t/>
            </a:r>
            <a:endParaRPr sz="1400">
              <a:solidFill>
                <a:schemeClr val="dk1"/>
              </a:solidFill>
              <a:latin typeface="Architects Daughter"/>
              <a:ea typeface="Architects Daughter"/>
              <a:cs typeface="Architects Daughter"/>
              <a:sym typeface="Architects Daughter"/>
            </a:endParaRPr>
          </a:p>
          <a:p>
            <a:pPr indent="-285750" lvl="0" marL="285750" marR="0" rtl="0" algn="l">
              <a:spcBef>
                <a:spcPts val="0"/>
              </a:spcBef>
              <a:buClr>
                <a:schemeClr val="dk1"/>
              </a:buClr>
              <a:buSzPct val="100000"/>
              <a:buFont typeface="Arial"/>
              <a:buChar char="•"/>
            </a:pPr>
            <a:r>
              <a:rPr lang="en-GB" sz="1400">
                <a:solidFill>
                  <a:schemeClr val="dk1"/>
                </a:solidFill>
                <a:latin typeface="Architects Daughter"/>
                <a:ea typeface="Architects Daughter"/>
                <a:cs typeface="Architects Daughter"/>
                <a:sym typeface="Architects Daughter"/>
              </a:rPr>
              <a:t>The box is unpacked as the students go through the years of study starting at the end of year 1. First as groups and then as individuals.</a:t>
            </a:r>
          </a:p>
        </p:txBody>
      </p:sp>
      <p:sp>
        <p:nvSpPr>
          <p:cNvPr id="719" name="Shape 719"/>
          <p:cNvSpPr/>
          <p:nvPr/>
        </p:nvSpPr>
        <p:spPr>
          <a:xfrm>
            <a:off x="4788023" y="1052736"/>
            <a:ext cx="4104456" cy="5400599"/>
          </a:xfrm>
          <a:prstGeom prst="roundRect">
            <a:avLst>
              <a:gd fmla="val 16667" name="adj"/>
            </a:avLst>
          </a:prstGeom>
          <a:noFill/>
          <a:ln cap="flat" cmpd="sng" w="25400">
            <a:solidFill>
              <a:schemeClr val="dk1"/>
            </a:solidFill>
            <a:prstDash val="solid"/>
            <a:round/>
            <a:headEnd len="med" w="med" type="none"/>
            <a:tailEnd len="med" w="med" type="none"/>
          </a:ln>
        </p:spPr>
        <p:txBody>
          <a:bodyPr anchorCtr="0" anchor="ctr" bIns="45700" lIns="91425" rIns="91425" tIns="45700">
            <a:noAutofit/>
          </a:bodyPr>
          <a:lstStyle/>
          <a:p>
            <a:pPr indent="0" lvl="0" marL="0" marR="0" rtl="0" algn="ctr">
              <a:spcBef>
                <a:spcPts val="0"/>
              </a:spcBef>
              <a:buNone/>
            </a:pPr>
            <a:r>
              <a:t/>
            </a:r>
            <a:endParaRPr sz="1800">
              <a:solidFill>
                <a:schemeClr val="lt1"/>
              </a:solidFill>
              <a:latin typeface="Calibri"/>
              <a:ea typeface="Calibri"/>
              <a:cs typeface="Calibri"/>
              <a:sym typeface="Calibri"/>
            </a:endParaRPr>
          </a:p>
        </p:txBody>
      </p:sp>
      <p:sp>
        <p:nvSpPr>
          <p:cNvPr id="720" name="Shape 720"/>
          <p:cNvSpPr/>
          <p:nvPr/>
        </p:nvSpPr>
        <p:spPr>
          <a:xfrm>
            <a:off x="1476236" y="2730164"/>
            <a:ext cx="144016" cy="144016"/>
          </a:xfrm>
          <a:prstGeom prst="ellipse">
            <a:avLst/>
          </a:prstGeom>
          <a:solidFill>
            <a:srgbClr val="BFBFBF"/>
          </a:solidFill>
          <a:ln cap="flat" cmpd="sng" w="25400">
            <a:solidFill>
              <a:schemeClr val="dk1"/>
            </a:solidFill>
            <a:prstDash val="solid"/>
            <a:round/>
            <a:headEnd len="med" w="med" type="none"/>
            <a:tailEnd len="med" w="med" type="none"/>
          </a:ln>
        </p:spPr>
        <p:txBody>
          <a:bodyPr anchorCtr="0" anchor="ctr" bIns="45700" lIns="91425" rIns="91425" tIns="45700">
            <a:noAutofit/>
          </a:bodyPr>
          <a:lstStyle/>
          <a:p>
            <a:pPr indent="0" lvl="0" marL="0" marR="0" rtl="0" algn="ctr">
              <a:spcBef>
                <a:spcPts val="0"/>
              </a:spcBef>
              <a:buNone/>
            </a:pPr>
            <a:r>
              <a:t/>
            </a:r>
            <a:endParaRPr sz="1800">
              <a:solidFill>
                <a:schemeClr val="lt1"/>
              </a:solidFill>
              <a:latin typeface="Calibri"/>
              <a:ea typeface="Calibri"/>
              <a:cs typeface="Calibri"/>
              <a:sym typeface="Calibri"/>
            </a:endParaRPr>
          </a:p>
        </p:txBody>
      </p:sp>
      <p:sp>
        <p:nvSpPr>
          <p:cNvPr id="721" name="Shape 721"/>
          <p:cNvSpPr/>
          <p:nvPr/>
        </p:nvSpPr>
        <p:spPr>
          <a:xfrm>
            <a:off x="1605400" y="2995452"/>
            <a:ext cx="144016" cy="144016"/>
          </a:xfrm>
          <a:prstGeom prst="ellipse">
            <a:avLst/>
          </a:prstGeom>
          <a:solidFill>
            <a:srgbClr val="BFBFBF"/>
          </a:solidFill>
          <a:ln cap="flat" cmpd="sng" w="25400">
            <a:solidFill>
              <a:schemeClr val="dk1"/>
            </a:solidFill>
            <a:prstDash val="solid"/>
            <a:round/>
            <a:headEnd len="med" w="med" type="none"/>
            <a:tailEnd len="med" w="med" type="none"/>
          </a:ln>
        </p:spPr>
        <p:txBody>
          <a:bodyPr anchorCtr="0" anchor="ctr" bIns="45700" lIns="91425" rIns="91425" tIns="45700">
            <a:noAutofit/>
          </a:bodyPr>
          <a:lstStyle/>
          <a:p>
            <a:pPr indent="0" lvl="0" marL="0" marR="0" rtl="0" algn="ctr">
              <a:spcBef>
                <a:spcPts val="0"/>
              </a:spcBef>
              <a:buNone/>
            </a:pPr>
            <a:r>
              <a:t/>
            </a:r>
            <a:endParaRPr sz="1800">
              <a:solidFill>
                <a:schemeClr val="lt1"/>
              </a:solidFill>
              <a:latin typeface="Calibri"/>
              <a:ea typeface="Calibri"/>
              <a:cs typeface="Calibri"/>
              <a:sym typeface="Calibri"/>
            </a:endParaRPr>
          </a:p>
        </p:txBody>
      </p:sp>
      <p:sp>
        <p:nvSpPr>
          <p:cNvPr id="722" name="Shape 722"/>
          <p:cNvSpPr/>
          <p:nvPr/>
        </p:nvSpPr>
        <p:spPr>
          <a:xfrm>
            <a:off x="1476830" y="3258914"/>
            <a:ext cx="144016" cy="144016"/>
          </a:xfrm>
          <a:prstGeom prst="ellipse">
            <a:avLst/>
          </a:prstGeom>
          <a:solidFill>
            <a:srgbClr val="BFBFBF"/>
          </a:solidFill>
          <a:ln cap="flat" cmpd="sng" w="25400">
            <a:solidFill>
              <a:schemeClr val="dk1"/>
            </a:solidFill>
            <a:prstDash val="solid"/>
            <a:round/>
            <a:headEnd len="med" w="med" type="none"/>
            <a:tailEnd len="med" w="med" type="none"/>
          </a:ln>
        </p:spPr>
        <p:txBody>
          <a:bodyPr anchorCtr="0" anchor="ctr" bIns="45700" lIns="91425" rIns="91425" tIns="45700">
            <a:noAutofit/>
          </a:bodyPr>
          <a:lstStyle/>
          <a:p>
            <a:pPr indent="0" lvl="0" marL="0" marR="0" rtl="0" algn="ctr">
              <a:spcBef>
                <a:spcPts val="0"/>
              </a:spcBef>
              <a:buNone/>
            </a:pPr>
            <a:r>
              <a:t/>
            </a:r>
            <a:endParaRPr sz="1800">
              <a:solidFill>
                <a:schemeClr val="lt1"/>
              </a:solidFill>
              <a:latin typeface="Calibri"/>
              <a:ea typeface="Calibri"/>
              <a:cs typeface="Calibri"/>
              <a:sym typeface="Calibri"/>
            </a:endParaRPr>
          </a:p>
        </p:txBody>
      </p:sp>
      <p:sp>
        <p:nvSpPr>
          <p:cNvPr id="723" name="Shape 723"/>
          <p:cNvSpPr txBox="1"/>
          <p:nvPr/>
        </p:nvSpPr>
        <p:spPr>
          <a:xfrm>
            <a:off x="1101345" y="3402930"/>
            <a:ext cx="1008112" cy="246220"/>
          </a:xfrm>
          <a:prstGeom prst="rect">
            <a:avLst/>
          </a:prstGeom>
          <a:noFill/>
          <a:ln>
            <a:noFill/>
          </a:ln>
        </p:spPr>
        <p:txBody>
          <a:bodyPr anchorCtr="0" anchor="t" bIns="45700" lIns="91425" rIns="91425" tIns="45700">
            <a:noAutofit/>
          </a:bodyPr>
          <a:lstStyle/>
          <a:p>
            <a:pPr indent="0" lvl="0" marL="0" marR="0" rtl="0" algn="l">
              <a:spcBef>
                <a:spcPts val="0"/>
              </a:spcBef>
              <a:buSzPct val="25000"/>
              <a:buNone/>
            </a:pPr>
            <a:r>
              <a:rPr lang="en-GB" sz="1000">
                <a:solidFill>
                  <a:schemeClr val="dk1"/>
                </a:solidFill>
                <a:latin typeface="Calibri"/>
                <a:ea typeface="Calibri"/>
                <a:cs typeface="Calibri"/>
                <a:sym typeface="Calibri"/>
              </a:rPr>
              <a:t>Stepping stone</a:t>
            </a:r>
          </a:p>
        </p:txBody>
      </p:sp>
      <p:grpSp>
        <p:nvGrpSpPr>
          <p:cNvPr id="724" name="Shape 724"/>
          <p:cNvGrpSpPr/>
          <p:nvPr/>
        </p:nvGrpSpPr>
        <p:grpSpPr>
          <a:xfrm>
            <a:off x="1992509" y="2593632"/>
            <a:ext cx="1465562" cy="1061037"/>
            <a:chOff x="2367288" y="2585114"/>
            <a:chExt cx="1465562" cy="1061037"/>
          </a:xfrm>
        </p:grpSpPr>
        <p:sp>
          <p:nvSpPr>
            <p:cNvPr id="725" name="Shape 725"/>
            <p:cNvSpPr/>
            <p:nvPr/>
          </p:nvSpPr>
          <p:spPr>
            <a:xfrm>
              <a:off x="2627783" y="2727166"/>
              <a:ext cx="144016" cy="144016"/>
            </a:xfrm>
            <a:prstGeom prst="rect">
              <a:avLst/>
            </a:prstGeom>
            <a:solidFill>
              <a:srgbClr val="F2F2F2"/>
            </a:solidFill>
            <a:ln cap="flat" cmpd="sng" w="9525">
              <a:solidFill>
                <a:schemeClr val="dk1"/>
              </a:solidFill>
              <a:prstDash val="solid"/>
              <a:round/>
              <a:headEnd len="med" w="med" type="none"/>
              <a:tailEnd len="med" w="med" type="none"/>
            </a:ln>
          </p:spPr>
          <p:txBody>
            <a:bodyPr anchorCtr="0" anchor="ctr" bIns="45700" lIns="91425" rIns="91425" tIns="45700">
              <a:noAutofit/>
            </a:bodyPr>
            <a:lstStyle/>
            <a:p>
              <a:pPr indent="0" lvl="0" marL="0" marR="0" rtl="0" algn="ctr">
                <a:spcBef>
                  <a:spcPts val="0"/>
                </a:spcBef>
                <a:buNone/>
              </a:pPr>
              <a:r>
                <a:t/>
              </a:r>
              <a:endParaRPr sz="1800">
                <a:solidFill>
                  <a:schemeClr val="lt1"/>
                </a:solidFill>
                <a:latin typeface="Calibri"/>
                <a:ea typeface="Calibri"/>
                <a:cs typeface="Calibri"/>
                <a:sym typeface="Calibri"/>
              </a:endParaRPr>
            </a:p>
          </p:txBody>
        </p:sp>
        <p:sp>
          <p:nvSpPr>
            <p:cNvPr id="726" name="Shape 726"/>
            <p:cNvSpPr/>
            <p:nvPr/>
          </p:nvSpPr>
          <p:spPr>
            <a:xfrm>
              <a:off x="2627783" y="2879566"/>
              <a:ext cx="144016" cy="144016"/>
            </a:xfrm>
            <a:prstGeom prst="rect">
              <a:avLst/>
            </a:prstGeom>
            <a:solidFill>
              <a:srgbClr val="A5A5A5"/>
            </a:solidFill>
            <a:ln cap="flat" cmpd="sng" w="9525">
              <a:solidFill>
                <a:schemeClr val="dk1"/>
              </a:solidFill>
              <a:prstDash val="solid"/>
              <a:round/>
              <a:headEnd len="med" w="med" type="none"/>
              <a:tailEnd len="med" w="med" type="none"/>
            </a:ln>
          </p:spPr>
          <p:txBody>
            <a:bodyPr anchorCtr="0" anchor="ctr" bIns="45700" lIns="91425" rIns="91425" tIns="45700">
              <a:noAutofit/>
            </a:bodyPr>
            <a:lstStyle/>
            <a:p>
              <a:pPr indent="0" lvl="0" marL="0" marR="0" rtl="0" algn="ctr">
                <a:spcBef>
                  <a:spcPts val="0"/>
                </a:spcBef>
                <a:buNone/>
              </a:pPr>
              <a:r>
                <a:t/>
              </a:r>
              <a:endParaRPr sz="1800">
                <a:solidFill>
                  <a:schemeClr val="lt1"/>
                </a:solidFill>
                <a:latin typeface="Calibri"/>
                <a:ea typeface="Calibri"/>
                <a:cs typeface="Calibri"/>
                <a:sym typeface="Calibri"/>
              </a:endParaRPr>
            </a:p>
          </p:txBody>
        </p:sp>
        <p:sp>
          <p:nvSpPr>
            <p:cNvPr id="727" name="Shape 727"/>
            <p:cNvSpPr/>
            <p:nvPr/>
          </p:nvSpPr>
          <p:spPr>
            <a:xfrm>
              <a:off x="2627783" y="3023582"/>
              <a:ext cx="144016" cy="144016"/>
            </a:xfrm>
            <a:prstGeom prst="rect">
              <a:avLst/>
            </a:prstGeom>
            <a:solidFill>
              <a:srgbClr val="7F7F7F"/>
            </a:solidFill>
            <a:ln cap="flat" cmpd="sng" w="9525">
              <a:solidFill>
                <a:schemeClr val="dk1"/>
              </a:solidFill>
              <a:prstDash val="solid"/>
              <a:round/>
              <a:headEnd len="med" w="med" type="none"/>
              <a:tailEnd len="med" w="med" type="none"/>
            </a:ln>
          </p:spPr>
          <p:txBody>
            <a:bodyPr anchorCtr="0" anchor="ctr" bIns="45700" lIns="91425" rIns="91425" tIns="45700">
              <a:noAutofit/>
            </a:bodyPr>
            <a:lstStyle/>
            <a:p>
              <a:pPr indent="0" lvl="0" marL="0" marR="0" rtl="0" algn="ctr">
                <a:spcBef>
                  <a:spcPts val="0"/>
                </a:spcBef>
                <a:buNone/>
              </a:pPr>
              <a:r>
                <a:t/>
              </a:r>
              <a:endParaRPr sz="1800">
                <a:solidFill>
                  <a:schemeClr val="lt1"/>
                </a:solidFill>
                <a:latin typeface="Calibri"/>
                <a:ea typeface="Calibri"/>
                <a:cs typeface="Calibri"/>
                <a:sym typeface="Calibri"/>
              </a:endParaRPr>
            </a:p>
          </p:txBody>
        </p:sp>
        <p:sp>
          <p:nvSpPr>
            <p:cNvPr id="728" name="Shape 728"/>
            <p:cNvSpPr/>
            <p:nvPr/>
          </p:nvSpPr>
          <p:spPr>
            <a:xfrm>
              <a:off x="2627783" y="3167598"/>
              <a:ext cx="144016" cy="144016"/>
            </a:xfrm>
            <a:prstGeom prst="rect">
              <a:avLst/>
            </a:prstGeom>
            <a:solidFill>
              <a:schemeClr val="dk1"/>
            </a:solidFill>
            <a:ln cap="flat" cmpd="sng" w="9525">
              <a:solidFill>
                <a:schemeClr val="dk1"/>
              </a:solidFill>
              <a:prstDash val="solid"/>
              <a:round/>
              <a:headEnd len="med" w="med" type="none"/>
              <a:tailEnd len="med" w="med" type="none"/>
            </a:ln>
          </p:spPr>
          <p:txBody>
            <a:bodyPr anchorCtr="0" anchor="ctr" bIns="45700" lIns="91425" rIns="91425" tIns="45700">
              <a:noAutofit/>
            </a:bodyPr>
            <a:lstStyle/>
            <a:p>
              <a:pPr indent="0" lvl="0" marL="0" marR="0" rtl="0" algn="ctr">
                <a:spcBef>
                  <a:spcPts val="0"/>
                </a:spcBef>
                <a:buNone/>
              </a:pPr>
              <a:r>
                <a:t/>
              </a:r>
              <a:endParaRPr sz="1800">
                <a:solidFill>
                  <a:schemeClr val="lt1"/>
                </a:solidFill>
                <a:latin typeface="Calibri"/>
                <a:ea typeface="Calibri"/>
                <a:cs typeface="Calibri"/>
                <a:sym typeface="Calibri"/>
              </a:endParaRPr>
            </a:p>
          </p:txBody>
        </p:sp>
        <p:sp>
          <p:nvSpPr>
            <p:cNvPr id="729" name="Shape 729"/>
            <p:cNvSpPr txBox="1"/>
            <p:nvPr/>
          </p:nvSpPr>
          <p:spPr>
            <a:xfrm>
              <a:off x="2367288" y="3399930"/>
              <a:ext cx="665007" cy="246220"/>
            </a:xfrm>
            <a:prstGeom prst="rect">
              <a:avLst/>
            </a:prstGeom>
            <a:noFill/>
            <a:ln>
              <a:noFill/>
            </a:ln>
          </p:spPr>
          <p:txBody>
            <a:bodyPr anchorCtr="0" anchor="t" bIns="45700" lIns="91425" rIns="91425" tIns="45700">
              <a:noAutofit/>
            </a:bodyPr>
            <a:lstStyle/>
            <a:p>
              <a:pPr indent="0" lvl="0" marL="0" marR="0" rtl="0" algn="l">
                <a:spcBef>
                  <a:spcPts val="0"/>
                </a:spcBef>
                <a:buSzPct val="25000"/>
                <a:buNone/>
              </a:pPr>
              <a:r>
                <a:rPr lang="en-GB" sz="1000">
                  <a:solidFill>
                    <a:schemeClr val="dk1"/>
                  </a:solidFill>
                  <a:latin typeface="Calibri"/>
                  <a:ea typeface="Calibri"/>
                  <a:cs typeface="Calibri"/>
                  <a:sym typeface="Calibri"/>
                </a:rPr>
                <a:t>Blocking</a:t>
              </a:r>
            </a:p>
          </p:txBody>
        </p:sp>
        <p:sp>
          <p:nvSpPr>
            <p:cNvPr id="730" name="Shape 730"/>
            <p:cNvSpPr/>
            <p:nvPr/>
          </p:nvSpPr>
          <p:spPr>
            <a:xfrm>
              <a:off x="3203848" y="2735550"/>
              <a:ext cx="144016" cy="144016"/>
            </a:xfrm>
            <a:prstGeom prst="rect">
              <a:avLst/>
            </a:prstGeom>
            <a:solidFill>
              <a:srgbClr val="F2F2F2"/>
            </a:solidFill>
            <a:ln cap="flat" cmpd="sng" w="9525">
              <a:solidFill>
                <a:schemeClr val="dk1"/>
              </a:solidFill>
              <a:prstDash val="solid"/>
              <a:round/>
              <a:headEnd len="med" w="med" type="none"/>
              <a:tailEnd len="med" w="med" type="none"/>
            </a:ln>
          </p:spPr>
          <p:txBody>
            <a:bodyPr anchorCtr="0" anchor="ctr" bIns="45700" lIns="91425" rIns="91425" tIns="45700">
              <a:noAutofit/>
            </a:bodyPr>
            <a:lstStyle/>
            <a:p>
              <a:pPr indent="0" lvl="0" marL="0" marR="0" rtl="0" algn="ctr">
                <a:spcBef>
                  <a:spcPts val="0"/>
                </a:spcBef>
                <a:buNone/>
              </a:pPr>
              <a:r>
                <a:t/>
              </a:r>
              <a:endParaRPr sz="1800">
                <a:solidFill>
                  <a:schemeClr val="lt1"/>
                </a:solidFill>
                <a:latin typeface="Calibri"/>
                <a:ea typeface="Calibri"/>
                <a:cs typeface="Calibri"/>
                <a:sym typeface="Calibri"/>
              </a:endParaRPr>
            </a:p>
          </p:txBody>
        </p:sp>
        <p:sp>
          <p:nvSpPr>
            <p:cNvPr id="731" name="Shape 731"/>
            <p:cNvSpPr/>
            <p:nvPr/>
          </p:nvSpPr>
          <p:spPr>
            <a:xfrm>
              <a:off x="3203848" y="2887950"/>
              <a:ext cx="144016" cy="144016"/>
            </a:xfrm>
            <a:prstGeom prst="rect">
              <a:avLst/>
            </a:prstGeom>
            <a:solidFill>
              <a:srgbClr val="A5A5A5"/>
            </a:solidFill>
            <a:ln cap="flat" cmpd="sng" w="9525">
              <a:solidFill>
                <a:schemeClr val="dk1"/>
              </a:solidFill>
              <a:prstDash val="solid"/>
              <a:round/>
              <a:headEnd len="med" w="med" type="none"/>
              <a:tailEnd len="med" w="med" type="none"/>
            </a:ln>
          </p:spPr>
          <p:txBody>
            <a:bodyPr anchorCtr="0" anchor="ctr" bIns="45700" lIns="91425" rIns="91425" tIns="45700">
              <a:noAutofit/>
            </a:bodyPr>
            <a:lstStyle/>
            <a:p>
              <a:pPr indent="0" lvl="0" marL="0" marR="0" rtl="0" algn="ctr">
                <a:spcBef>
                  <a:spcPts val="0"/>
                </a:spcBef>
                <a:buNone/>
              </a:pPr>
              <a:r>
                <a:t/>
              </a:r>
              <a:endParaRPr sz="1800">
                <a:solidFill>
                  <a:schemeClr val="lt1"/>
                </a:solidFill>
                <a:latin typeface="Calibri"/>
                <a:ea typeface="Calibri"/>
                <a:cs typeface="Calibri"/>
                <a:sym typeface="Calibri"/>
              </a:endParaRPr>
            </a:p>
          </p:txBody>
        </p:sp>
        <p:sp>
          <p:nvSpPr>
            <p:cNvPr id="732" name="Shape 732"/>
            <p:cNvSpPr/>
            <p:nvPr/>
          </p:nvSpPr>
          <p:spPr>
            <a:xfrm>
              <a:off x="3203848" y="3183908"/>
              <a:ext cx="144016" cy="144016"/>
            </a:xfrm>
            <a:prstGeom prst="rect">
              <a:avLst/>
            </a:prstGeom>
            <a:solidFill>
              <a:schemeClr val="lt1"/>
            </a:solidFill>
            <a:ln cap="flat" cmpd="sng" w="9525">
              <a:solidFill>
                <a:schemeClr val="dk1"/>
              </a:solidFill>
              <a:prstDash val="solid"/>
              <a:round/>
              <a:headEnd len="med" w="med" type="none"/>
              <a:tailEnd len="med" w="med" type="none"/>
            </a:ln>
          </p:spPr>
          <p:txBody>
            <a:bodyPr anchorCtr="0" anchor="ctr" bIns="45700" lIns="91425" rIns="91425" tIns="45700">
              <a:noAutofit/>
            </a:bodyPr>
            <a:lstStyle/>
            <a:p>
              <a:pPr indent="0" lvl="0" marL="0" marR="0" rtl="0" algn="ctr">
                <a:spcBef>
                  <a:spcPts val="0"/>
                </a:spcBef>
                <a:buNone/>
              </a:pPr>
              <a:r>
                <a:t/>
              </a:r>
              <a:endParaRPr sz="1800">
                <a:solidFill>
                  <a:schemeClr val="lt1"/>
                </a:solidFill>
                <a:latin typeface="Calibri"/>
                <a:ea typeface="Calibri"/>
                <a:cs typeface="Calibri"/>
                <a:sym typeface="Calibri"/>
              </a:endParaRPr>
            </a:p>
          </p:txBody>
        </p:sp>
        <p:sp>
          <p:nvSpPr>
            <p:cNvPr id="733" name="Shape 733"/>
            <p:cNvSpPr/>
            <p:nvPr/>
          </p:nvSpPr>
          <p:spPr>
            <a:xfrm>
              <a:off x="3203847" y="3031966"/>
              <a:ext cx="144016" cy="144016"/>
            </a:xfrm>
            <a:prstGeom prst="rect">
              <a:avLst/>
            </a:prstGeom>
            <a:solidFill>
              <a:schemeClr val="dk1"/>
            </a:solidFill>
            <a:ln cap="flat" cmpd="sng" w="9525">
              <a:solidFill>
                <a:schemeClr val="dk1"/>
              </a:solidFill>
              <a:prstDash val="solid"/>
              <a:round/>
              <a:headEnd len="med" w="med" type="none"/>
              <a:tailEnd len="med" w="med" type="none"/>
            </a:ln>
          </p:spPr>
          <p:txBody>
            <a:bodyPr anchorCtr="0" anchor="ctr" bIns="45700" lIns="91425" rIns="91425" tIns="45700">
              <a:noAutofit/>
            </a:bodyPr>
            <a:lstStyle/>
            <a:p>
              <a:pPr indent="0" lvl="0" marL="0" marR="0" rtl="0" algn="ctr">
                <a:spcBef>
                  <a:spcPts val="0"/>
                </a:spcBef>
                <a:buNone/>
              </a:pPr>
              <a:r>
                <a:t/>
              </a:r>
              <a:endParaRPr sz="1800">
                <a:solidFill>
                  <a:schemeClr val="lt1"/>
                </a:solidFill>
                <a:latin typeface="Calibri"/>
                <a:ea typeface="Calibri"/>
                <a:cs typeface="Calibri"/>
                <a:sym typeface="Calibri"/>
              </a:endParaRPr>
            </a:p>
          </p:txBody>
        </p:sp>
        <p:sp>
          <p:nvSpPr>
            <p:cNvPr id="734" name="Shape 734"/>
            <p:cNvSpPr/>
            <p:nvPr/>
          </p:nvSpPr>
          <p:spPr>
            <a:xfrm>
              <a:off x="3203848" y="2585114"/>
              <a:ext cx="144016" cy="144016"/>
            </a:xfrm>
            <a:prstGeom prst="rect">
              <a:avLst/>
            </a:prstGeom>
            <a:solidFill>
              <a:schemeClr val="dk1"/>
            </a:solidFill>
            <a:ln cap="flat" cmpd="sng" w="9525">
              <a:solidFill>
                <a:schemeClr val="dk1"/>
              </a:solidFill>
              <a:prstDash val="solid"/>
              <a:round/>
              <a:headEnd len="med" w="med" type="none"/>
              <a:tailEnd len="med" w="med" type="none"/>
            </a:ln>
          </p:spPr>
          <p:txBody>
            <a:bodyPr anchorCtr="0" anchor="ctr" bIns="45700" lIns="91425" rIns="91425" tIns="45700">
              <a:noAutofit/>
            </a:bodyPr>
            <a:lstStyle/>
            <a:p>
              <a:pPr indent="0" lvl="0" marL="0" marR="0" rtl="0" algn="ctr">
                <a:spcBef>
                  <a:spcPts val="0"/>
                </a:spcBef>
                <a:buNone/>
              </a:pPr>
              <a:r>
                <a:t/>
              </a:r>
              <a:endParaRPr sz="1800">
                <a:solidFill>
                  <a:schemeClr val="lt1"/>
                </a:solidFill>
                <a:latin typeface="Calibri"/>
                <a:ea typeface="Calibri"/>
                <a:cs typeface="Calibri"/>
                <a:sym typeface="Calibri"/>
              </a:endParaRPr>
            </a:p>
          </p:txBody>
        </p:sp>
        <p:sp>
          <p:nvSpPr>
            <p:cNvPr id="735" name="Shape 735"/>
            <p:cNvSpPr txBox="1"/>
            <p:nvPr/>
          </p:nvSpPr>
          <p:spPr>
            <a:xfrm>
              <a:off x="2943351" y="3399928"/>
              <a:ext cx="889499" cy="246220"/>
            </a:xfrm>
            <a:prstGeom prst="rect">
              <a:avLst/>
            </a:prstGeom>
            <a:noFill/>
            <a:ln>
              <a:noFill/>
            </a:ln>
          </p:spPr>
          <p:txBody>
            <a:bodyPr anchorCtr="0" anchor="t" bIns="45700" lIns="91425" rIns="91425" tIns="45700">
              <a:noAutofit/>
            </a:bodyPr>
            <a:lstStyle/>
            <a:p>
              <a:pPr indent="0" lvl="0" marL="0" marR="0" rtl="0" algn="l">
                <a:spcBef>
                  <a:spcPts val="0"/>
                </a:spcBef>
                <a:buSzPct val="25000"/>
                <a:buNone/>
              </a:pPr>
              <a:r>
                <a:rPr lang="en-GB" sz="1000">
                  <a:solidFill>
                    <a:schemeClr val="dk1"/>
                  </a:solidFill>
                  <a:latin typeface="Calibri"/>
                  <a:ea typeface="Calibri"/>
                  <a:cs typeface="Calibri"/>
                  <a:sym typeface="Calibri"/>
                </a:rPr>
                <a:t>Interleaving</a:t>
              </a:r>
            </a:p>
          </p:txBody>
        </p:sp>
      </p:grpSp>
      <p:sp>
        <p:nvSpPr>
          <p:cNvPr id="736" name="Shape 736"/>
          <p:cNvSpPr/>
          <p:nvPr/>
        </p:nvSpPr>
        <p:spPr>
          <a:xfrm>
            <a:off x="620427" y="2792393"/>
            <a:ext cx="443708" cy="606390"/>
          </a:xfrm>
          <a:custGeom>
            <a:pathLst>
              <a:path extrusionOk="0" h="120000" w="120000">
                <a:moveTo>
                  <a:pt x="86159" y="120000"/>
                </a:moveTo>
                <a:cubicBezTo>
                  <a:pt x="81820" y="119365"/>
                  <a:pt x="77341" y="119118"/>
                  <a:pt x="73143" y="118095"/>
                </a:cubicBezTo>
                <a:cubicBezTo>
                  <a:pt x="69462" y="117197"/>
                  <a:pt x="66364" y="115282"/>
                  <a:pt x="62730" y="114285"/>
                </a:cubicBezTo>
                <a:cubicBezTo>
                  <a:pt x="59381" y="113366"/>
                  <a:pt x="55789" y="113015"/>
                  <a:pt x="52318" y="112380"/>
                </a:cubicBezTo>
                <a:cubicBezTo>
                  <a:pt x="33693" y="103295"/>
                  <a:pt x="56508" y="113499"/>
                  <a:pt x="34096" y="106666"/>
                </a:cubicBezTo>
                <a:cubicBezTo>
                  <a:pt x="18346" y="101864"/>
                  <a:pt x="16555" y="100649"/>
                  <a:pt x="5462" y="95238"/>
                </a:cubicBezTo>
                <a:cubicBezTo>
                  <a:pt x="1340" y="90714"/>
                  <a:pt x="-3019" y="89186"/>
                  <a:pt x="2858" y="83809"/>
                </a:cubicBezTo>
                <a:cubicBezTo>
                  <a:pt x="4813" y="82021"/>
                  <a:pt x="7809" y="80929"/>
                  <a:pt x="10668" y="80000"/>
                </a:cubicBezTo>
                <a:cubicBezTo>
                  <a:pt x="15683" y="78369"/>
                  <a:pt x="26287" y="76190"/>
                  <a:pt x="26287" y="76190"/>
                </a:cubicBezTo>
                <a:cubicBezTo>
                  <a:pt x="34250" y="76391"/>
                  <a:pt x="85549" y="72461"/>
                  <a:pt x="109587" y="80000"/>
                </a:cubicBezTo>
                <a:cubicBezTo>
                  <a:pt x="113154" y="81118"/>
                  <a:pt x="116529" y="82539"/>
                  <a:pt x="120000" y="83809"/>
                </a:cubicBezTo>
                <a:cubicBezTo>
                  <a:pt x="117396" y="84444"/>
                  <a:pt x="114934" y="85714"/>
                  <a:pt x="112190" y="85714"/>
                </a:cubicBezTo>
                <a:cubicBezTo>
                  <a:pt x="103470" y="85714"/>
                  <a:pt x="94730" y="84985"/>
                  <a:pt x="86159" y="83809"/>
                </a:cubicBezTo>
                <a:cubicBezTo>
                  <a:pt x="67423" y="81239"/>
                  <a:pt x="75049" y="80284"/>
                  <a:pt x="60127" y="76190"/>
                </a:cubicBezTo>
                <a:cubicBezTo>
                  <a:pt x="56778" y="75271"/>
                  <a:pt x="53186" y="74920"/>
                  <a:pt x="49715" y="74285"/>
                </a:cubicBezTo>
                <a:cubicBezTo>
                  <a:pt x="47112" y="73015"/>
                  <a:pt x="44704" y="71500"/>
                  <a:pt x="41905" y="70476"/>
                </a:cubicBezTo>
                <a:cubicBezTo>
                  <a:pt x="30165" y="66180"/>
                  <a:pt x="37477" y="71585"/>
                  <a:pt x="26287" y="64761"/>
                </a:cubicBezTo>
                <a:cubicBezTo>
                  <a:pt x="17111" y="59167"/>
                  <a:pt x="15321" y="55583"/>
                  <a:pt x="8065" y="47618"/>
                </a:cubicBezTo>
                <a:cubicBezTo>
                  <a:pt x="6543" y="45948"/>
                  <a:pt x="6329" y="43809"/>
                  <a:pt x="5462" y="41904"/>
                </a:cubicBezTo>
                <a:cubicBezTo>
                  <a:pt x="7197" y="39364"/>
                  <a:pt x="7924" y="36293"/>
                  <a:pt x="10668" y="34285"/>
                </a:cubicBezTo>
                <a:cubicBezTo>
                  <a:pt x="12608" y="32865"/>
                  <a:pt x="15955" y="33171"/>
                  <a:pt x="18477" y="32380"/>
                </a:cubicBezTo>
                <a:cubicBezTo>
                  <a:pt x="39842" y="25681"/>
                  <a:pt x="17087" y="29531"/>
                  <a:pt x="52318" y="26666"/>
                </a:cubicBezTo>
                <a:cubicBezTo>
                  <a:pt x="71408" y="27301"/>
                  <a:pt x="90539" y="27456"/>
                  <a:pt x="109587" y="28571"/>
                </a:cubicBezTo>
                <a:cubicBezTo>
                  <a:pt x="112322" y="28731"/>
                  <a:pt x="116377" y="28612"/>
                  <a:pt x="117396" y="30476"/>
                </a:cubicBezTo>
                <a:cubicBezTo>
                  <a:pt x="121627" y="38214"/>
                  <a:pt x="112436" y="38670"/>
                  <a:pt x="106984" y="39999"/>
                </a:cubicBezTo>
                <a:cubicBezTo>
                  <a:pt x="90497" y="39365"/>
                  <a:pt x="73882" y="39727"/>
                  <a:pt x="57524" y="38095"/>
                </a:cubicBezTo>
                <a:cubicBezTo>
                  <a:pt x="54424" y="37785"/>
                  <a:pt x="52431" y="35421"/>
                  <a:pt x="49715" y="34285"/>
                </a:cubicBezTo>
                <a:cubicBezTo>
                  <a:pt x="46346" y="32876"/>
                  <a:pt x="42773" y="31746"/>
                  <a:pt x="39302" y="30476"/>
                </a:cubicBezTo>
                <a:cubicBezTo>
                  <a:pt x="35414" y="21940"/>
                  <a:pt x="32962" y="19217"/>
                  <a:pt x="39302" y="7619"/>
                </a:cubicBezTo>
                <a:cubicBezTo>
                  <a:pt x="40321" y="5754"/>
                  <a:pt x="44658" y="6611"/>
                  <a:pt x="47112" y="5714"/>
                </a:cubicBezTo>
                <a:cubicBezTo>
                  <a:pt x="52999" y="3560"/>
                  <a:pt x="53863" y="2678"/>
                  <a:pt x="57524" y="0"/>
                </a:cubicBezTo>
              </a:path>
            </a:pathLst>
          </a:custGeom>
          <a:noFill/>
          <a:ln cap="flat" cmpd="sng" w="25400">
            <a:solidFill>
              <a:srgbClr val="7F7F7F"/>
            </a:solidFill>
            <a:prstDash val="solid"/>
            <a:round/>
            <a:headEnd len="med" w="med" type="none"/>
            <a:tailEnd len="med" w="med" type="none"/>
          </a:ln>
          <a:effectLst>
            <a:outerShdw blurRad="50799" rotWithShape="0" algn="tl" dir="2700000" dist="38100">
              <a:srgbClr val="000000">
                <a:alpha val="40000"/>
              </a:srgbClr>
            </a:outerShdw>
          </a:effectLst>
        </p:spPr>
        <p:txBody>
          <a:bodyPr anchorCtr="0" anchor="ctr" bIns="45700" lIns="91425" rIns="91425" tIns="45700">
            <a:noAutofit/>
          </a:bodyPr>
          <a:lstStyle/>
          <a:p>
            <a:pPr indent="0" lvl="0" marL="0" marR="0" rtl="0" algn="ctr">
              <a:spcBef>
                <a:spcPts val="0"/>
              </a:spcBef>
              <a:buNone/>
            </a:pPr>
            <a:r>
              <a:t/>
            </a:r>
            <a:endParaRPr sz="1800">
              <a:solidFill>
                <a:schemeClr val="lt1"/>
              </a:solidFill>
              <a:latin typeface="Calibri"/>
              <a:ea typeface="Calibri"/>
              <a:cs typeface="Calibri"/>
              <a:sym typeface="Calibri"/>
            </a:endParaRPr>
          </a:p>
        </p:txBody>
      </p:sp>
      <p:sp>
        <p:nvSpPr>
          <p:cNvPr id="737" name="Shape 737"/>
          <p:cNvSpPr txBox="1"/>
          <p:nvPr/>
        </p:nvSpPr>
        <p:spPr>
          <a:xfrm>
            <a:off x="313902" y="3398785"/>
            <a:ext cx="1008112" cy="246220"/>
          </a:xfrm>
          <a:prstGeom prst="rect">
            <a:avLst/>
          </a:prstGeom>
          <a:noFill/>
          <a:ln>
            <a:noFill/>
          </a:ln>
        </p:spPr>
        <p:txBody>
          <a:bodyPr anchorCtr="0" anchor="t" bIns="45700" lIns="91425" rIns="91425" tIns="45700">
            <a:noAutofit/>
          </a:bodyPr>
          <a:lstStyle/>
          <a:p>
            <a:pPr indent="0" lvl="0" marL="0" marR="0" rtl="0" algn="ctr">
              <a:spcBef>
                <a:spcPts val="0"/>
              </a:spcBef>
              <a:buSzPct val="25000"/>
              <a:buNone/>
            </a:pPr>
            <a:r>
              <a:rPr lang="en-GB" sz="1000">
                <a:solidFill>
                  <a:schemeClr val="dk1"/>
                </a:solidFill>
                <a:latin typeface="Calibri"/>
                <a:ea typeface="Calibri"/>
                <a:cs typeface="Calibri"/>
                <a:sym typeface="Calibri"/>
              </a:rPr>
              <a:t>Spiral</a:t>
            </a:r>
          </a:p>
        </p:txBody>
      </p:sp>
      <p:sp>
        <p:nvSpPr>
          <p:cNvPr id="738" name="Shape 738"/>
          <p:cNvSpPr txBox="1"/>
          <p:nvPr/>
        </p:nvSpPr>
        <p:spPr>
          <a:xfrm>
            <a:off x="3407169" y="3409514"/>
            <a:ext cx="889499" cy="246220"/>
          </a:xfrm>
          <a:prstGeom prst="rect">
            <a:avLst/>
          </a:prstGeom>
          <a:noFill/>
          <a:ln>
            <a:noFill/>
          </a:ln>
        </p:spPr>
        <p:txBody>
          <a:bodyPr anchorCtr="0" anchor="t" bIns="45700" lIns="91425" rIns="91425" tIns="45700">
            <a:noAutofit/>
          </a:bodyPr>
          <a:lstStyle/>
          <a:p>
            <a:pPr indent="0" lvl="0" marL="0" marR="0" rtl="0" algn="l">
              <a:spcBef>
                <a:spcPts val="0"/>
              </a:spcBef>
              <a:buSzPct val="25000"/>
              <a:buNone/>
            </a:pPr>
            <a:r>
              <a:rPr lang="en-GB" sz="1000">
                <a:solidFill>
                  <a:schemeClr val="dk1"/>
                </a:solidFill>
                <a:latin typeface="Calibri"/>
                <a:ea typeface="Calibri"/>
                <a:cs typeface="Calibri"/>
                <a:sym typeface="Calibri"/>
              </a:rPr>
              <a:t>Other</a:t>
            </a:r>
          </a:p>
        </p:txBody>
      </p:sp>
      <p:sp>
        <p:nvSpPr>
          <p:cNvPr id="739" name="Shape 739"/>
          <p:cNvSpPr txBox="1"/>
          <p:nvPr/>
        </p:nvSpPr>
        <p:spPr>
          <a:xfrm>
            <a:off x="3280430" y="2636925"/>
            <a:ext cx="738856" cy="646331"/>
          </a:xfrm>
          <a:prstGeom prst="rect">
            <a:avLst/>
          </a:prstGeom>
          <a:noFill/>
          <a:ln>
            <a:noFill/>
          </a:ln>
        </p:spPr>
        <p:txBody>
          <a:bodyPr anchorCtr="0" anchor="t" bIns="45700" lIns="91425" rIns="91425" tIns="45700">
            <a:noAutofit/>
          </a:bodyPr>
          <a:lstStyle/>
          <a:p>
            <a:pPr indent="0" lvl="0" marL="0" marR="0" rtl="0" algn="ctr">
              <a:spcBef>
                <a:spcPts val="0"/>
              </a:spcBef>
              <a:buSzPct val="25000"/>
              <a:buNone/>
            </a:pPr>
            <a:r>
              <a:rPr lang="en-GB" sz="3600">
                <a:solidFill>
                  <a:schemeClr val="dk1"/>
                </a:solidFill>
                <a:latin typeface="Calibri"/>
                <a:ea typeface="Calibri"/>
                <a:cs typeface="Calibri"/>
                <a:sym typeface="Calibri"/>
              </a:rPr>
              <a:t>?</a:t>
            </a:r>
          </a:p>
        </p:txBody>
      </p:sp>
      <p:sp>
        <p:nvSpPr>
          <p:cNvPr id="740" name="Shape 740"/>
          <p:cNvSpPr/>
          <p:nvPr/>
        </p:nvSpPr>
        <p:spPr>
          <a:xfrm>
            <a:off x="561285" y="2665640"/>
            <a:ext cx="540060" cy="990095"/>
          </a:xfrm>
          <a:prstGeom prst="rect">
            <a:avLst/>
          </a:prstGeom>
          <a:noFill/>
          <a:ln cap="flat" cmpd="sng" w="25400">
            <a:solidFill>
              <a:srgbClr val="FF0000"/>
            </a:solidFill>
            <a:prstDash val="solid"/>
            <a:round/>
            <a:headEnd len="med" w="med" type="none"/>
            <a:tailEnd len="med" w="med" type="none"/>
          </a:ln>
        </p:spPr>
        <p:txBody>
          <a:bodyPr anchorCtr="0" anchor="ctr" bIns="45700" lIns="91425" rIns="91425" tIns="45700">
            <a:noAutofit/>
          </a:bodyPr>
          <a:lstStyle/>
          <a:p>
            <a:pPr indent="0" lvl="0" marL="0" marR="0" rtl="0" algn="ctr">
              <a:spcBef>
                <a:spcPts val="0"/>
              </a:spcBef>
              <a:buNone/>
            </a:pPr>
            <a:r>
              <a:t/>
            </a:r>
            <a:endParaRPr sz="1800">
              <a:solidFill>
                <a:schemeClr val="lt1"/>
              </a:solidFill>
              <a:latin typeface="Calibri"/>
              <a:ea typeface="Calibri"/>
              <a:cs typeface="Calibri"/>
              <a:sym typeface="Calibri"/>
            </a:endParaRPr>
          </a:p>
        </p:txBody>
      </p:sp>
      <p:sp>
        <p:nvSpPr>
          <p:cNvPr id="741" name="Shape 741"/>
          <p:cNvSpPr txBox="1"/>
          <p:nvPr/>
        </p:nvSpPr>
        <p:spPr>
          <a:xfrm>
            <a:off x="4989267" y="1436596"/>
            <a:ext cx="1512167" cy="1200329"/>
          </a:xfrm>
          <a:prstGeom prst="rect">
            <a:avLst/>
          </a:prstGeom>
          <a:noFill/>
          <a:ln>
            <a:noFill/>
          </a:ln>
        </p:spPr>
        <p:txBody>
          <a:bodyPr anchorCtr="0" anchor="t" bIns="45700" lIns="91425" rIns="91425" tIns="45700">
            <a:noAutofit/>
          </a:bodyPr>
          <a:lstStyle/>
          <a:p>
            <a:pPr indent="0" lvl="0" marL="0" marR="0" rtl="0" algn="l">
              <a:spcBef>
                <a:spcPts val="0"/>
              </a:spcBef>
              <a:buSzPct val="25000"/>
              <a:buNone/>
            </a:pPr>
            <a:r>
              <a:rPr lang="en-GB" sz="1800">
                <a:solidFill>
                  <a:schemeClr val="dk1"/>
                </a:solidFill>
                <a:latin typeface="Architects Daughter"/>
                <a:ea typeface="Architects Daughter"/>
                <a:cs typeface="Architects Daughter"/>
                <a:sym typeface="Architects Daughter"/>
              </a:rPr>
              <a:t>Collecting data in the lab and in the field</a:t>
            </a:r>
          </a:p>
        </p:txBody>
      </p:sp>
      <p:sp>
        <p:nvSpPr>
          <p:cNvPr id="742" name="Shape 742"/>
          <p:cNvSpPr txBox="1"/>
          <p:nvPr/>
        </p:nvSpPr>
        <p:spPr>
          <a:xfrm>
            <a:off x="4965560" y="3067460"/>
            <a:ext cx="1512167" cy="1200329"/>
          </a:xfrm>
          <a:prstGeom prst="rect">
            <a:avLst/>
          </a:prstGeom>
          <a:noFill/>
          <a:ln>
            <a:noFill/>
          </a:ln>
        </p:spPr>
        <p:txBody>
          <a:bodyPr anchorCtr="0" anchor="t" bIns="45700" lIns="91425" rIns="91425" tIns="45700">
            <a:noAutofit/>
          </a:bodyPr>
          <a:lstStyle/>
          <a:p>
            <a:pPr indent="0" lvl="0" marL="0" marR="0" rtl="0" algn="l">
              <a:spcBef>
                <a:spcPts val="0"/>
              </a:spcBef>
              <a:buSzPct val="25000"/>
              <a:buNone/>
            </a:pPr>
            <a:r>
              <a:rPr lang="en-GB" sz="1800">
                <a:solidFill>
                  <a:schemeClr val="dk1"/>
                </a:solidFill>
                <a:latin typeface="Architects Daughter"/>
                <a:ea typeface="Architects Daughter"/>
                <a:cs typeface="Architects Daughter"/>
                <a:sym typeface="Architects Daughter"/>
              </a:rPr>
              <a:t>Designing research as part of a group</a:t>
            </a:r>
          </a:p>
        </p:txBody>
      </p:sp>
      <p:sp>
        <p:nvSpPr>
          <p:cNvPr id="743" name="Shape 743"/>
          <p:cNvSpPr txBox="1"/>
          <p:nvPr/>
        </p:nvSpPr>
        <p:spPr>
          <a:xfrm>
            <a:off x="4994523" y="4833155"/>
            <a:ext cx="1512167" cy="923329"/>
          </a:xfrm>
          <a:prstGeom prst="rect">
            <a:avLst/>
          </a:prstGeom>
          <a:noFill/>
          <a:ln>
            <a:noFill/>
          </a:ln>
        </p:spPr>
        <p:txBody>
          <a:bodyPr anchorCtr="0" anchor="t" bIns="45700" lIns="91425" rIns="91425" tIns="45700">
            <a:noAutofit/>
          </a:bodyPr>
          <a:lstStyle/>
          <a:p>
            <a:pPr indent="0" lvl="0" marL="0" marR="0" rtl="0" algn="l">
              <a:spcBef>
                <a:spcPts val="0"/>
              </a:spcBef>
              <a:buSzPct val="25000"/>
              <a:buNone/>
            </a:pPr>
            <a:r>
              <a:rPr lang="en-GB" sz="1800">
                <a:solidFill>
                  <a:schemeClr val="dk1"/>
                </a:solidFill>
                <a:latin typeface="Architects Daughter"/>
                <a:ea typeface="Architects Daughter"/>
                <a:cs typeface="Architects Daughter"/>
                <a:sym typeface="Architects Daughter"/>
              </a:rPr>
              <a:t>Designing research individually</a:t>
            </a:r>
          </a:p>
        </p:txBody>
      </p:sp>
      <p:sp>
        <p:nvSpPr>
          <p:cNvPr id="744" name="Shape 744"/>
          <p:cNvSpPr txBox="1"/>
          <p:nvPr/>
        </p:nvSpPr>
        <p:spPr>
          <a:xfrm>
            <a:off x="6516041" y="2874180"/>
            <a:ext cx="2304255" cy="1815881"/>
          </a:xfrm>
          <a:prstGeom prst="rect">
            <a:avLst/>
          </a:prstGeom>
          <a:noFill/>
          <a:ln>
            <a:noFill/>
          </a:ln>
        </p:spPr>
        <p:txBody>
          <a:bodyPr anchorCtr="0" anchor="t" bIns="45700" lIns="91425" rIns="91425" tIns="45700">
            <a:noAutofit/>
          </a:bodyPr>
          <a:lstStyle/>
          <a:p>
            <a:pPr indent="0" lvl="0" marL="0" marR="0" rtl="0" algn="l">
              <a:spcBef>
                <a:spcPts val="0"/>
              </a:spcBef>
              <a:buClr>
                <a:schemeClr val="dk1"/>
              </a:buClr>
              <a:buSzPct val="100000"/>
              <a:buFont typeface="Arial"/>
              <a:buChar char="•"/>
            </a:pPr>
            <a:r>
              <a:rPr lang="en-GB" sz="1200">
                <a:solidFill>
                  <a:schemeClr val="dk1"/>
                </a:solidFill>
                <a:latin typeface="Architects Daughter"/>
                <a:ea typeface="Architects Daughter"/>
                <a:cs typeface="Architects Daughter"/>
                <a:sym typeface="Architects Daughter"/>
              </a:rPr>
              <a:t> Design, undertake an authentic field project as a group [Module = </a:t>
            </a:r>
            <a:r>
              <a:rPr i="1" lang="en-GB" sz="1200">
                <a:solidFill>
                  <a:schemeClr val="dk1"/>
                </a:solidFill>
                <a:latin typeface="Architects Daughter"/>
                <a:ea typeface="Architects Daughter"/>
                <a:cs typeface="Architects Daughter"/>
                <a:sym typeface="Architects Daughter"/>
              </a:rPr>
              <a:t>Environmental Systems Project</a:t>
            </a:r>
            <a:r>
              <a:rPr lang="en-GB" sz="1200">
                <a:solidFill>
                  <a:schemeClr val="dk1"/>
                </a:solidFill>
                <a:latin typeface="Architects Daughter"/>
                <a:ea typeface="Architects Daughter"/>
                <a:cs typeface="Architects Daughter"/>
                <a:sym typeface="Architects Daughter"/>
              </a:rPr>
              <a:t>]</a:t>
            </a:r>
          </a:p>
          <a:p>
            <a:pPr indent="0" lvl="0" marL="0" marR="0" rtl="0" algn="l">
              <a:spcBef>
                <a:spcPts val="0"/>
              </a:spcBef>
              <a:buNone/>
            </a:pPr>
            <a:r>
              <a:t/>
            </a:r>
            <a:endParaRPr sz="400">
              <a:solidFill>
                <a:schemeClr val="dk1"/>
              </a:solidFill>
              <a:latin typeface="Architects Daughter"/>
              <a:ea typeface="Architects Daughter"/>
              <a:cs typeface="Architects Daughter"/>
              <a:sym typeface="Architects Daughter"/>
            </a:endParaRPr>
          </a:p>
          <a:p>
            <a:pPr indent="0" lvl="0" marL="0" marR="0" rtl="0" algn="l">
              <a:spcBef>
                <a:spcPts val="0"/>
              </a:spcBef>
              <a:buClr>
                <a:schemeClr val="dk1"/>
              </a:buClr>
              <a:buSzPct val="100000"/>
              <a:buFont typeface="Arial"/>
              <a:buChar char="•"/>
            </a:pPr>
            <a:r>
              <a:rPr lang="en-GB" sz="1200">
                <a:solidFill>
                  <a:schemeClr val="dk1"/>
                </a:solidFill>
                <a:latin typeface="Architects Daughter"/>
                <a:ea typeface="Architects Daughter"/>
                <a:cs typeface="Architects Daughter"/>
                <a:sym typeface="Architects Daughter"/>
              </a:rPr>
              <a:t> Design and undertake authentic  laboratory experiments as part of a group [Module = </a:t>
            </a:r>
            <a:r>
              <a:rPr i="1" lang="en-GB" sz="1200">
                <a:solidFill>
                  <a:schemeClr val="dk1"/>
                </a:solidFill>
                <a:latin typeface="Architects Daughter"/>
                <a:ea typeface="Architects Daughter"/>
                <a:cs typeface="Architects Daughter"/>
                <a:sym typeface="Architects Daughter"/>
              </a:rPr>
              <a:t>Ecosystem processes</a:t>
            </a:r>
            <a:r>
              <a:rPr lang="en-GB" sz="1200">
                <a:solidFill>
                  <a:schemeClr val="dk1"/>
                </a:solidFill>
                <a:latin typeface="Architects Daughter"/>
                <a:ea typeface="Architects Daughter"/>
                <a:cs typeface="Architects Daughter"/>
                <a:sym typeface="Architects Daughter"/>
              </a:rPr>
              <a:t>]</a:t>
            </a:r>
          </a:p>
          <a:p>
            <a:pPr indent="0" lvl="0" marL="0" marR="0" rtl="0" algn="l">
              <a:spcBef>
                <a:spcPts val="0"/>
              </a:spcBef>
              <a:buClr>
                <a:schemeClr val="dk1"/>
              </a:buClr>
              <a:buSzPct val="100000"/>
              <a:buFont typeface="Arial"/>
              <a:buChar char="•"/>
            </a:pPr>
            <a:r>
              <a:rPr lang="en-GB" sz="1200">
                <a:solidFill>
                  <a:schemeClr val="dk1"/>
                </a:solidFill>
                <a:latin typeface="Architects Daughter"/>
                <a:ea typeface="Architects Daughter"/>
                <a:cs typeface="Architects Daughter"/>
                <a:sym typeface="Architects Daughter"/>
              </a:rPr>
              <a:t> Online guidance and tests</a:t>
            </a:r>
          </a:p>
        </p:txBody>
      </p:sp>
      <p:sp>
        <p:nvSpPr>
          <p:cNvPr id="745" name="Shape 745"/>
          <p:cNvSpPr txBox="1"/>
          <p:nvPr/>
        </p:nvSpPr>
        <p:spPr>
          <a:xfrm>
            <a:off x="6497994" y="1157861"/>
            <a:ext cx="2376438" cy="1661993"/>
          </a:xfrm>
          <a:prstGeom prst="rect">
            <a:avLst/>
          </a:prstGeom>
          <a:noFill/>
          <a:ln>
            <a:noFill/>
          </a:ln>
        </p:spPr>
        <p:txBody>
          <a:bodyPr anchorCtr="0" anchor="t" bIns="45700" lIns="91425" rIns="91425" tIns="45700">
            <a:noAutofit/>
          </a:bodyPr>
          <a:lstStyle/>
          <a:p>
            <a:pPr indent="0" lvl="0" marL="0" marR="0" rtl="0" algn="l">
              <a:spcBef>
                <a:spcPts val="0"/>
              </a:spcBef>
              <a:buClr>
                <a:schemeClr val="dk1"/>
              </a:buClr>
              <a:buSzPct val="100000"/>
              <a:buFont typeface="Arial"/>
              <a:buChar char="•"/>
            </a:pPr>
            <a:r>
              <a:rPr lang="en-GB" sz="1200">
                <a:solidFill>
                  <a:schemeClr val="dk1"/>
                </a:solidFill>
                <a:latin typeface="Architects Daughter"/>
                <a:ea typeface="Architects Daughter"/>
                <a:cs typeface="Architects Daughter"/>
                <a:sym typeface="Architects Daughter"/>
              </a:rPr>
              <a:t> Undertake lecturer-defined research [Modules = </a:t>
            </a:r>
            <a:r>
              <a:rPr i="1" lang="en-GB" sz="1200">
                <a:solidFill>
                  <a:schemeClr val="dk1"/>
                </a:solidFill>
                <a:latin typeface="Architects Daughter"/>
                <a:ea typeface="Architects Daughter"/>
                <a:cs typeface="Architects Daughter"/>
                <a:sym typeface="Architects Daughter"/>
              </a:rPr>
              <a:t>Ecological Principles</a:t>
            </a:r>
            <a:r>
              <a:rPr lang="en-GB" sz="1200">
                <a:solidFill>
                  <a:schemeClr val="dk1"/>
                </a:solidFill>
                <a:latin typeface="Architects Daughter"/>
                <a:ea typeface="Architects Daughter"/>
                <a:cs typeface="Architects Daughter"/>
                <a:sym typeface="Architects Daughter"/>
              </a:rPr>
              <a:t>, </a:t>
            </a:r>
            <a:r>
              <a:rPr i="1" lang="en-GB" sz="1200">
                <a:solidFill>
                  <a:schemeClr val="dk1"/>
                </a:solidFill>
                <a:latin typeface="Architects Daughter"/>
                <a:ea typeface="Architects Daughter"/>
                <a:cs typeface="Architects Daughter"/>
                <a:sym typeface="Architects Daughter"/>
              </a:rPr>
              <a:t>Fundamental Principles in Environmental Science</a:t>
            </a:r>
            <a:r>
              <a:rPr lang="en-GB" sz="1200">
                <a:solidFill>
                  <a:schemeClr val="dk1"/>
                </a:solidFill>
                <a:latin typeface="Architects Daughter"/>
                <a:ea typeface="Architects Daughter"/>
                <a:cs typeface="Architects Daughter"/>
                <a:sym typeface="Architects Daughter"/>
              </a:rPr>
              <a:t>]</a:t>
            </a:r>
          </a:p>
          <a:p>
            <a:pPr indent="0" lvl="0" marL="0" marR="0" rtl="0" algn="l">
              <a:spcBef>
                <a:spcPts val="0"/>
              </a:spcBef>
              <a:buNone/>
            </a:pPr>
            <a:r>
              <a:t/>
            </a:r>
            <a:endParaRPr sz="600">
              <a:solidFill>
                <a:schemeClr val="dk1"/>
              </a:solidFill>
              <a:latin typeface="Architects Daughter"/>
              <a:ea typeface="Architects Daughter"/>
              <a:cs typeface="Architects Daughter"/>
              <a:sym typeface="Architects Daughter"/>
            </a:endParaRPr>
          </a:p>
          <a:p>
            <a:pPr indent="0" lvl="0" marL="0" marR="0" rtl="0" algn="l">
              <a:spcBef>
                <a:spcPts val="0"/>
              </a:spcBef>
              <a:buClr>
                <a:schemeClr val="dk1"/>
              </a:buClr>
              <a:buSzPct val="100000"/>
              <a:buFont typeface="Arial"/>
              <a:buChar char="•"/>
            </a:pPr>
            <a:r>
              <a:rPr lang="en-GB" sz="1200">
                <a:solidFill>
                  <a:schemeClr val="dk1"/>
                </a:solidFill>
                <a:latin typeface="Architects Daughter"/>
                <a:ea typeface="Architects Daughter"/>
                <a:cs typeface="Architects Daughter"/>
                <a:sym typeface="Architects Daughter"/>
              </a:rPr>
              <a:t> Design sampling strategies [Module = </a:t>
            </a:r>
            <a:r>
              <a:rPr i="1" lang="en-GB" sz="1200">
                <a:solidFill>
                  <a:schemeClr val="dk1"/>
                </a:solidFill>
                <a:latin typeface="Architects Daughter"/>
                <a:ea typeface="Architects Daughter"/>
                <a:cs typeface="Architects Daughter"/>
                <a:sym typeface="Architects Daughter"/>
              </a:rPr>
              <a:t>Environment Field Project</a:t>
            </a:r>
            <a:r>
              <a:rPr lang="en-GB" sz="1200">
                <a:solidFill>
                  <a:schemeClr val="dk1"/>
                </a:solidFill>
                <a:latin typeface="Architects Daughter"/>
                <a:ea typeface="Architects Daughter"/>
                <a:cs typeface="Architects Daughter"/>
                <a:sym typeface="Architects Daughter"/>
              </a:rPr>
              <a:t>]</a:t>
            </a:r>
          </a:p>
        </p:txBody>
      </p:sp>
      <p:sp>
        <p:nvSpPr>
          <p:cNvPr id="746" name="Shape 746"/>
          <p:cNvSpPr txBox="1"/>
          <p:nvPr/>
        </p:nvSpPr>
        <p:spPr>
          <a:xfrm>
            <a:off x="6552132" y="4814491"/>
            <a:ext cx="2268163" cy="1292662"/>
          </a:xfrm>
          <a:prstGeom prst="rect">
            <a:avLst/>
          </a:prstGeom>
          <a:noFill/>
          <a:ln>
            <a:noFill/>
          </a:ln>
        </p:spPr>
        <p:txBody>
          <a:bodyPr anchorCtr="0" anchor="t" bIns="45700" lIns="91425" rIns="91425" tIns="45700">
            <a:noAutofit/>
          </a:bodyPr>
          <a:lstStyle/>
          <a:p>
            <a:pPr indent="0" lvl="0" marL="0" marR="0" rtl="0" algn="l">
              <a:spcBef>
                <a:spcPts val="0"/>
              </a:spcBef>
              <a:buClr>
                <a:schemeClr val="dk1"/>
              </a:buClr>
              <a:buSzPct val="100000"/>
              <a:buFont typeface="Arial"/>
              <a:buChar char="•"/>
            </a:pPr>
            <a:r>
              <a:rPr lang="en-GB" sz="1200">
                <a:solidFill>
                  <a:schemeClr val="dk1"/>
                </a:solidFill>
                <a:latin typeface="Architects Daughter"/>
                <a:ea typeface="Architects Daughter"/>
                <a:cs typeface="Architects Daughter"/>
                <a:sym typeface="Architects Daughter"/>
              </a:rPr>
              <a:t> Design, undertake an authentic individual project [Module = </a:t>
            </a:r>
            <a:r>
              <a:rPr i="1" lang="en-GB" sz="1200">
                <a:solidFill>
                  <a:schemeClr val="dk1"/>
                </a:solidFill>
                <a:latin typeface="Architects Daughter"/>
                <a:ea typeface="Architects Daughter"/>
                <a:cs typeface="Architects Daughter"/>
                <a:sym typeface="Architects Daughter"/>
              </a:rPr>
              <a:t>3</a:t>
            </a:r>
            <a:r>
              <a:rPr baseline="30000" i="1" lang="en-GB" sz="1200">
                <a:solidFill>
                  <a:schemeClr val="dk1"/>
                </a:solidFill>
                <a:latin typeface="Architects Daughter"/>
                <a:ea typeface="Architects Daughter"/>
                <a:cs typeface="Architects Daughter"/>
                <a:sym typeface="Architects Daughter"/>
              </a:rPr>
              <a:t>rd</a:t>
            </a:r>
            <a:r>
              <a:rPr i="1" lang="en-GB" sz="1200">
                <a:solidFill>
                  <a:schemeClr val="dk1"/>
                </a:solidFill>
                <a:latin typeface="Architects Daughter"/>
                <a:ea typeface="Architects Daughter"/>
                <a:cs typeface="Architects Daughter"/>
                <a:sym typeface="Architects Daughter"/>
              </a:rPr>
              <a:t> Year Research Project</a:t>
            </a:r>
            <a:r>
              <a:rPr lang="en-GB" sz="1200">
                <a:solidFill>
                  <a:schemeClr val="dk1"/>
                </a:solidFill>
                <a:latin typeface="Architects Daughter"/>
                <a:ea typeface="Architects Daughter"/>
                <a:cs typeface="Architects Daughter"/>
                <a:sym typeface="Architects Daughter"/>
              </a:rPr>
              <a:t>]</a:t>
            </a:r>
          </a:p>
          <a:p>
            <a:pPr indent="0" lvl="0" marL="0" marR="0" rtl="0" algn="l">
              <a:spcBef>
                <a:spcPts val="0"/>
              </a:spcBef>
              <a:buNone/>
            </a:pPr>
            <a:r>
              <a:t/>
            </a:r>
            <a:endParaRPr sz="600">
              <a:solidFill>
                <a:schemeClr val="dk1"/>
              </a:solidFill>
              <a:latin typeface="Architects Daughter"/>
              <a:ea typeface="Architects Daughter"/>
              <a:cs typeface="Architects Daughter"/>
              <a:sym typeface="Architects Daughter"/>
            </a:endParaRPr>
          </a:p>
          <a:p>
            <a:pPr indent="0" lvl="0" marL="0" marR="0" rtl="0" algn="l">
              <a:spcBef>
                <a:spcPts val="0"/>
              </a:spcBef>
              <a:buClr>
                <a:schemeClr val="dk1"/>
              </a:buClr>
              <a:buSzPct val="100000"/>
              <a:buFont typeface="Arial"/>
              <a:buChar char="•"/>
            </a:pPr>
            <a:r>
              <a:rPr lang="en-GB" sz="1200">
                <a:solidFill>
                  <a:schemeClr val="dk1"/>
                </a:solidFill>
                <a:latin typeface="Architects Daughter"/>
                <a:ea typeface="Architects Daughter"/>
                <a:cs typeface="Architects Daughter"/>
                <a:sym typeface="Architects Daughter"/>
              </a:rPr>
              <a:t> Online dissertation-specific guidance</a:t>
            </a:r>
          </a:p>
        </p:txBody>
      </p:sp>
      <p:pic>
        <p:nvPicPr>
          <p:cNvPr id="747" name="Shape 747"/>
          <p:cNvPicPr preferRelativeResize="0"/>
          <p:nvPr/>
        </p:nvPicPr>
        <p:blipFill rotWithShape="1">
          <a:blip r:embed="rId3">
            <a:alphaModFix/>
          </a:blip>
          <a:srcRect b="0" l="0" r="0" t="0"/>
          <a:stretch/>
        </p:blipFill>
        <p:spPr>
          <a:xfrm>
            <a:off x="3547260" y="45201"/>
            <a:ext cx="1063927" cy="1063927"/>
          </a:xfrm>
          <a:prstGeom prst="rect">
            <a:avLst/>
          </a:prstGeom>
          <a:noFill/>
          <a:ln>
            <a:noFill/>
          </a:ln>
        </p:spPr>
      </p:pic>
      <p:pic>
        <p:nvPicPr>
          <p:cNvPr descr="http://cliparting.com/wp-content/uploads/2016/10/Person-clipart-free-clip-art-images-image-2.png" id="748" name="Shape 748"/>
          <p:cNvPicPr preferRelativeResize="0"/>
          <p:nvPr/>
        </p:nvPicPr>
        <p:blipFill rotWithShape="1">
          <a:blip r:embed="rId4">
            <a:alphaModFix/>
          </a:blip>
          <a:srcRect b="0" l="0" r="0" t="0"/>
          <a:stretch/>
        </p:blipFill>
        <p:spPr>
          <a:xfrm>
            <a:off x="5628521" y="5800658"/>
            <a:ext cx="266587" cy="431872"/>
          </a:xfrm>
          <a:prstGeom prst="rect">
            <a:avLst/>
          </a:prstGeom>
          <a:noFill/>
          <a:ln>
            <a:noFill/>
          </a:ln>
        </p:spPr>
      </p:pic>
      <p:pic>
        <p:nvPicPr>
          <p:cNvPr descr="http://cliparting.com/wp-content/uploads/2016/10/Person-clipart-free-clip-art-images-image-2.png" id="749" name="Shape 749"/>
          <p:cNvPicPr preferRelativeResize="0"/>
          <p:nvPr/>
        </p:nvPicPr>
        <p:blipFill rotWithShape="1">
          <a:blip r:embed="rId4">
            <a:alphaModFix/>
          </a:blip>
          <a:srcRect b="0" l="0" r="0" t="0"/>
          <a:stretch/>
        </p:blipFill>
        <p:spPr>
          <a:xfrm>
            <a:off x="5747994" y="3966510"/>
            <a:ext cx="266587" cy="431872"/>
          </a:xfrm>
          <a:prstGeom prst="rect">
            <a:avLst/>
          </a:prstGeom>
          <a:noFill/>
          <a:ln>
            <a:noFill/>
          </a:ln>
        </p:spPr>
      </p:pic>
      <p:pic>
        <p:nvPicPr>
          <p:cNvPr descr="http://cliparting.com/wp-content/uploads/2016/10/Person-clipart-free-clip-art-images-image-2.png" id="750" name="Shape 750"/>
          <p:cNvPicPr preferRelativeResize="0"/>
          <p:nvPr/>
        </p:nvPicPr>
        <p:blipFill rotWithShape="1">
          <a:blip r:embed="rId4">
            <a:alphaModFix/>
          </a:blip>
          <a:srcRect b="0" l="0" r="0" t="0"/>
          <a:stretch/>
        </p:blipFill>
        <p:spPr>
          <a:xfrm>
            <a:off x="6028892" y="3989450"/>
            <a:ext cx="266587" cy="431872"/>
          </a:xfrm>
          <a:prstGeom prst="rect">
            <a:avLst/>
          </a:prstGeom>
          <a:noFill/>
          <a:ln>
            <a:noFill/>
          </a:ln>
        </p:spPr>
      </p:pic>
      <p:pic>
        <p:nvPicPr>
          <p:cNvPr descr="http://cliparting.com/wp-content/uploads/2016/10/Person-clipart-free-clip-art-images-image-2.png" id="751" name="Shape 751"/>
          <p:cNvPicPr preferRelativeResize="0"/>
          <p:nvPr/>
        </p:nvPicPr>
        <p:blipFill rotWithShape="1">
          <a:blip r:embed="rId4">
            <a:alphaModFix/>
          </a:blip>
          <a:srcRect b="0" l="0" r="0" t="0"/>
          <a:stretch/>
        </p:blipFill>
        <p:spPr>
          <a:xfrm>
            <a:off x="5881289" y="4055060"/>
            <a:ext cx="266587" cy="431872"/>
          </a:xfrm>
          <a:prstGeom prst="rect">
            <a:avLst/>
          </a:prstGeom>
          <a:noFill/>
          <a:ln>
            <a:noFill/>
          </a:ln>
        </p:spPr>
      </p:pic>
      <p:pic>
        <p:nvPicPr>
          <p:cNvPr descr="http://cliparting.com/wp-content/uploads/2016/10/Person-clipart-free-clip-art-images-image-2.png" id="752" name="Shape 752"/>
          <p:cNvPicPr preferRelativeResize="0"/>
          <p:nvPr/>
        </p:nvPicPr>
        <p:blipFill rotWithShape="1">
          <a:blip r:embed="rId4">
            <a:alphaModFix/>
          </a:blip>
          <a:srcRect b="0" l="0" r="0" t="0"/>
          <a:stretch/>
        </p:blipFill>
        <p:spPr>
          <a:xfrm>
            <a:off x="6162187" y="4078001"/>
            <a:ext cx="266587" cy="431872"/>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740"/>
                                        </p:tgtEl>
                                        <p:attrNameLst>
                                          <p:attrName>style.visibility</p:attrName>
                                        </p:attrNameLst>
                                      </p:cBhvr>
                                      <p:to>
                                        <p:strVal val="visible"/>
                                      </p:to>
                                    </p:set>
                                    <p:anim calcmode="lin" valueType="num">
                                      <p:cBhvr additive="base">
                                        <p:cTn dur="500"/>
                                        <p:tgtEl>
                                          <p:spTgt spid="740"/>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741"/>
                                        </p:tgtEl>
                                        <p:attrNameLst>
                                          <p:attrName>style.visibility</p:attrName>
                                        </p:attrNameLst>
                                      </p:cBhvr>
                                      <p:to>
                                        <p:strVal val="visible"/>
                                      </p:to>
                                    </p:set>
                                    <p:anim calcmode="lin" valueType="num">
                                      <p:cBhvr additive="base">
                                        <p:cTn dur="500"/>
                                        <p:tgtEl>
                                          <p:spTgt spid="741"/>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751"/>
                                        </p:tgtEl>
                                        <p:attrNameLst>
                                          <p:attrName>style.visibility</p:attrName>
                                        </p:attrNameLst>
                                      </p:cBhvr>
                                      <p:to>
                                        <p:strVal val="visible"/>
                                      </p:to>
                                    </p:set>
                                    <p:anim calcmode="lin" valueType="num">
                                      <p:cBhvr additive="base">
                                        <p:cTn dur="500"/>
                                        <p:tgtEl>
                                          <p:spTgt spid="751"/>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749"/>
                                        </p:tgtEl>
                                        <p:attrNameLst>
                                          <p:attrName>style.visibility</p:attrName>
                                        </p:attrNameLst>
                                      </p:cBhvr>
                                      <p:to>
                                        <p:strVal val="visible"/>
                                      </p:to>
                                    </p:set>
                                    <p:anim calcmode="lin" valueType="num">
                                      <p:cBhvr additive="base">
                                        <p:cTn dur="500"/>
                                        <p:tgtEl>
                                          <p:spTgt spid="749"/>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750"/>
                                        </p:tgtEl>
                                        <p:attrNameLst>
                                          <p:attrName>style.visibility</p:attrName>
                                        </p:attrNameLst>
                                      </p:cBhvr>
                                      <p:to>
                                        <p:strVal val="visible"/>
                                      </p:to>
                                    </p:set>
                                    <p:anim calcmode="lin" valueType="num">
                                      <p:cBhvr additive="base">
                                        <p:cTn dur="500"/>
                                        <p:tgtEl>
                                          <p:spTgt spid="750"/>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752"/>
                                        </p:tgtEl>
                                        <p:attrNameLst>
                                          <p:attrName>style.visibility</p:attrName>
                                        </p:attrNameLst>
                                      </p:cBhvr>
                                      <p:to>
                                        <p:strVal val="visible"/>
                                      </p:to>
                                    </p:set>
                                    <p:anim calcmode="lin" valueType="num">
                                      <p:cBhvr additive="base">
                                        <p:cTn dur="500"/>
                                        <p:tgtEl>
                                          <p:spTgt spid="752"/>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742"/>
                                        </p:tgtEl>
                                        <p:attrNameLst>
                                          <p:attrName>style.visibility</p:attrName>
                                        </p:attrNameLst>
                                      </p:cBhvr>
                                      <p:to>
                                        <p:strVal val="visible"/>
                                      </p:to>
                                    </p:set>
                                    <p:anim calcmode="lin" valueType="num">
                                      <p:cBhvr additive="base">
                                        <p:cTn dur="500"/>
                                        <p:tgtEl>
                                          <p:spTgt spid="742"/>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743"/>
                                        </p:tgtEl>
                                        <p:attrNameLst>
                                          <p:attrName>style.visibility</p:attrName>
                                        </p:attrNameLst>
                                      </p:cBhvr>
                                      <p:to>
                                        <p:strVal val="visible"/>
                                      </p:to>
                                    </p:set>
                                    <p:anim calcmode="lin" valueType="num">
                                      <p:cBhvr additive="base">
                                        <p:cTn dur="500"/>
                                        <p:tgtEl>
                                          <p:spTgt spid="743"/>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748"/>
                                        </p:tgtEl>
                                        <p:attrNameLst>
                                          <p:attrName>style.visibility</p:attrName>
                                        </p:attrNameLst>
                                      </p:cBhvr>
                                      <p:to>
                                        <p:strVal val="visible"/>
                                      </p:to>
                                    </p:set>
                                    <p:anim calcmode="lin" valueType="num">
                                      <p:cBhvr additive="base">
                                        <p:cTn dur="500"/>
                                        <p:tgtEl>
                                          <p:spTgt spid="748"/>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745"/>
                                        </p:tgtEl>
                                        <p:attrNameLst>
                                          <p:attrName>style.visibility</p:attrName>
                                        </p:attrNameLst>
                                      </p:cBhvr>
                                      <p:to>
                                        <p:strVal val="visible"/>
                                      </p:to>
                                    </p:set>
                                    <p:anim calcmode="lin" valueType="num">
                                      <p:cBhvr additive="base">
                                        <p:cTn dur="500"/>
                                        <p:tgtEl>
                                          <p:spTgt spid="745"/>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744"/>
                                        </p:tgtEl>
                                        <p:attrNameLst>
                                          <p:attrName>style.visibility</p:attrName>
                                        </p:attrNameLst>
                                      </p:cBhvr>
                                      <p:to>
                                        <p:strVal val="visible"/>
                                      </p:to>
                                    </p:set>
                                    <p:anim calcmode="lin" valueType="num">
                                      <p:cBhvr additive="base">
                                        <p:cTn dur="500"/>
                                        <p:tgtEl>
                                          <p:spTgt spid="744"/>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746"/>
                                        </p:tgtEl>
                                        <p:attrNameLst>
                                          <p:attrName>style.visibility</p:attrName>
                                        </p:attrNameLst>
                                      </p:cBhvr>
                                      <p:to>
                                        <p:strVal val="visible"/>
                                      </p:to>
                                    </p:set>
                                    <p:anim calcmode="lin" valueType="num">
                                      <p:cBhvr additive="base">
                                        <p:cTn dur="500"/>
                                        <p:tgtEl>
                                          <p:spTgt spid="746"/>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756" name="Shape 756"/>
        <p:cNvGrpSpPr/>
        <p:nvPr/>
      </p:nvGrpSpPr>
      <p:grpSpPr>
        <a:xfrm>
          <a:off x="0" y="0"/>
          <a:ext cx="0" cy="0"/>
          <a:chOff x="0" y="0"/>
          <a:chExt cx="0" cy="0"/>
        </a:xfrm>
      </p:grpSpPr>
      <p:sp>
        <p:nvSpPr>
          <p:cNvPr id="757" name="Shape 757"/>
          <p:cNvSpPr/>
          <p:nvPr/>
        </p:nvSpPr>
        <p:spPr>
          <a:xfrm>
            <a:off x="285389" y="248925"/>
            <a:ext cx="3744415" cy="1883931"/>
          </a:xfrm>
          <a:prstGeom prst="roundRect">
            <a:avLst>
              <a:gd fmla="val 16667" name="adj"/>
            </a:avLst>
          </a:prstGeom>
          <a:solidFill>
            <a:schemeClr val="lt1"/>
          </a:solidFill>
          <a:ln cap="flat" cmpd="sng" w="25400">
            <a:solidFill>
              <a:schemeClr val="dk1"/>
            </a:solidFill>
            <a:prstDash val="solid"/>
            <a:round/>
            <a:headEnd len="med" w="med" type="none"/>
            <a:tailEnd len="med" w="med" type="none"/>
          </a:ln>
        </p:spPr>
        <p:txBody>
          <a:bodyPr anchorCtr="0" anchor="ctr" bIns="45700" lIns="91425" rIns="91425" tIns="45700">
            <a:noAutofit/>
          </a:bodyPr>
          <a:lstStyle/>
          <a:p>
            <a:pPr indent="0" lvl="0" marL="0" marR="0" rtl="0" algn="ctr">
              <a:spcBef>
                <a:spcPts val="0"/>
              </a:spcBef>
              <a:buNone/>
            </a:pPr>
            <a:r>
              <a:t/>
            </a:r>
            <a:endParaRPr sz="1800">
              <a:solidFill>
                <a:schemeClr val="lt1"/>
              </a:solidFill>
              <a:latin typeface="Calibri"/>
              <a:ea typeface="Calibri"/>
              <a:cs typeface="Calibri"/>
              <a:sym typeface="Calibri"/>
            </a:endParaRPr>
          </a:p>
        </p:txBody>
      </p:sp>
      <p:sp>
        <p:nvSpPr>
          <p:cNvPr id="758" name="Shape 758"/>
          <p:cNvSpPr/>
          <p:nvPr/>
        </p:nvSpPr>
        <p:spPr>
          <a:xfrm>
            <a:off x="326019" y="2240025"/>
            <a:ext cx="3703785" cy="1621023"/>
          </a:xfrm>
          <a:prstGeom prst="roundRect">
            <a:avLst>
              <a:gd fmla="val 16667" name="adj"/>
            </a:avLst>
          </a:prstGeom>
          <a:solidFill>
            <a:schemeClr val="lt1"/>
          </a:solidFill>
          <a:ln cap="flat" cmpd="sng" w="25400">
            <a:solidFill>
              <a:schemeClr val="dk1"/>
            </a:solidFill>
            <a:prstDash val="solid"/>
            <a:round/>
            <a:headEnd len="med" w="med" type="none"/>
            <a:tailEnd len="med" w="med" type="none"/>
          </a:ln>
        </p:spPr>
        <p:txBody>
          <a:bodyPr anchorCtr="0" anchor="ctr" bIns="45700" lIns="91425" rIns="91425" tIns="45700">
            <a:noAutofit/>
          </a:bodyPr>
          <a:lstStyle/>
          <a:p>
            <a:pPr indent="0" lvl="0" marL="0" marR="0" rtl="0" algn="ctr">
              <a:spcBef>
                <a:spcPts val="0"/>
              </a:spcBef>
              <a:buNone/>
            </a:pPr>
            <a:r>
              <a:t/>
            </a:r>
            <a:endParaRPr sz="1800">
              <a:solidFill>
                <a:schemeClr val="lt1"/>
              </a:solidFill>
              <a:latin typeface="Calibri"/>
              <a:ea typeface="Calibri"/>
              <a:cs typeface="Calibri"/>
              <a:sym typeface="Calibri"/>
            </a:endParaRPr>
          </a:p>
        </p:txBody>
      </p:sp>
      <p:sp>
        <p:nvSpPr>
          <p:cNvPr id="759" name="Shape 759"/>
          <p:cNvSpPr/>
          <p:nvPr/>
        </p:nvSpPr>
        <p:spPr>
          <a:xfrm>
            <a:off x="313902" y="3989450"/>
            <a:ext cx="3731767" cy="2520279"/>
          </a:xfrm>
          <a:prstGeom prst="roundRect">
            <a:avLst>
              <a:gd fmla="val 16667" name="adj"/>
            </a:avLst>
          </a:prstGeom>
          <a:solidFill>
            <a:schemeClr val="lt1"/>
          </a:solidFill>
          <a:ln cap="flat" cmpd="sng" w="25400">
            <a:solidFill>
              <a:schemeClr val="dk1"/>
            </a:solidFill>
            <a:prstDash val="solid"/>
            <a:round/>
            <a:headEnd len="med" w="med" type="none"/>
            <a:tailEnd len="med" w="med" type="none"/>
          </a:ln>
        </p:spPr>
        <p:txBody>
          <a:bodyPr anchorCtr="0" anchor="ctr" bIns="45700" lIns="91425" rIns="91425" tIns="45700">
            <a:noAutofit/>
          </a:bodyPr>
          <a:lstStyle/>
          <a:p>
            <a:pPr indent="0" lvl="0" marL="0" marR="0" rtl="0" algn="ctr">
              <a:spcBef>
                <a:spcPts val="0"/>
              </a:spcBef>
              <a:buNone/>
            </a:pPr>
            <a:r>
              <a:t/>
            </a:r>
            <a:endParaRPr sz="1800">
              <a:solidFill>
                <a:schemeClr val="lt1"/>
              </a:solidFill>
              <a:latin typeface="Calibri"/>
              <a:ea typeface="Calibri"/>
              <a:cs typeface="Calibri"/>
              <a:sym typeface="Calibri"/>
            </a:endParaRPr>
          </a:p>
        </p:txBody>
      </p:sp>
      <p:cxnSp>
        <p:nvCxnSpPr>
          <p:cNvPr id="760" name="Shape 760"/>
          <p:cNvCxnSpPr/>
          <p:nvPr/>
        </p:nvCxnSpPr>
        <p:spPr>
          <a:xfrm>
            <a:off x="6372200" y="1049145"/>
            <a:ext cx="0" cy="5400599"/>
          </a:xfrm>
          <a:prstGeom prst="straightConnector1">
            <a:avLst/>
          </a:prstGeom>
          <a:noFill/>
          <a:ln cap="flat" cmpd="sng" w="9525">
            <a:solidFill>
              <a:srgbClr val="A5A5A5"/>
            </a:solidFill>
            <a:prstDash val="dash"/>
            <a:round/>
            <a:headEnd len="med" w="med" type="none"/>
            <a:tailEnd len="med" w="med" type="none"/>
          </a:ln>
        </p:spPr>
      </p:cxnSp>
      <p:cxnSp>
        <p:nvCxnSpPr>
          <p:cNvPr id="761" name="Shape 761"/>
          <p:cNvCxnSpPr/>
          <p:nvPr/>
        </p:nvCxnSpPr>
        <p:spPr>
          <a:xfrm>
            <a:off x="4788023" y="2780927"/>
            <a:ext cx="4176464" cy="26764"/>
          </a:xfrm>
          <a:prstGeom prst="straightConnector1">
            <a:avLst/>
          </a:prstGeom>
          <a:noFill/>
          <a:ln cap="flat" cmpd="sng" w="9525">
            <a:solidFill>
              <a:srgbClr val="A5A5A5"/>
            </a:solidFill>
            <a:prstDash val="dash"/>
            <a:round/>
            <a:headEnd len="med" w="med" type="none"/>
            <a:tailEnd len="med" w="med" type="none"/>
          </a:ln>
        </p:spPr>
      </p:cxnSp>
      <p:cxnSp>
        <p:nvCxnSpPr>
          <p:cNvPr id="762" name="Shape 762"/>
          <p:cNvCxnSpPr/>
          <p:nvPr/>
        </p:nvCxnSpPr>
        <p:spPr>
          <a:xfrm>
            <a:off x="4788023" y="4653135"/>
            <a:ext cx="4176464" cy="0"/>
          </a:xfrm>
          <a:prstGeom prst="straightConnector1">
            <a:avLst/>
          </a:prstGeom>
          <a:noFill/>
          <a:ln cap="flat" cmpd="sng" w="9525">
            <a:solidFill>
              <a:srgbClr val="A5A5A5"/>
            </a:solidFill>
            <a:prstDash val="dash"/>
            <a:round/>
            <a:headEnd len="med" w="med" type="none"/>
            <a:tailEnd len="med" w="med" type="none"/>
          </a:ln>
        </p:spPr>
      </p:cxnSp>
      <p:sp>
        <p:nvSpPr>
          <p:cNvPr id="763" name="Shape 763"/>
          <p:cNvSpPr txBox="1"/>
          <p:nvPr/>
        </p:nvSpPr>
        <p:spPr>
          <a:xfrm>
            <a:off x="5221755" y="176238"/>
            <a:ext cx="1440160" cy="523219"/>
          </a:xfrm>
          <a:prstGeom prst="rect">
            <a:avLst/>
          </a:prstGeom>
          <a:noFill/>
          <a:ln>
            <a:noFill/>
          </a:ln>
        </p:spPr>
        <p:txBody>
          <a:bodyPr anchorCtr="0" anchor="t" bIns="45700" lIns="91425" rIns="91425" tIns="45700">
            <a:noAutofit/>
          </a:bodyPr>
          <a:lstStyle/>
          <a:p>
            <a:pPr indent="0" lvl="0" marL="0" marR="0" rtl="0" algn="ctr">
              <a:spcBef>
                <a:spcPts val="0"/>
              </a:spcBef>
              <a:buSzPct val="25000"/>
              <a:buNone/>
            </a:pPr>
            <a:r>
              <a:rPr lang="en-GB" sz="1400">
                <a:solidFill>
                  <a:schemeClr val="dk1"/>
                </a:solidFill>
                <a:latin typeface="Calibri"/>
                <a:ea typeface="Calibri"/>
                <a:cs typeface="Calibri"/>
                <a:sym typeface="Calibri"/>
              </a:rPr>
              <a:t>Skill being developed</a:t>
            </a:r>
          </a:p>
        </p:txBody>
      </p:sp>
      <p:sp>
        <p:nvSpPr>
          <p:cNvPr id="764" name="Shape 764"/>
          <p:cNvSpPr txBox="1"/>
          <p:nvPr/>
        </p:nvSpPr>
        <p:spPr>
          <a:xfrm>
            <a:off x="6710042" y="176238"/>
            <a:ext cx="1757749" cy="523219"/>
          </a:xfrm>
          <a:prstGeom prst="rect">
            <a:avLst/>
          </a:prstGeom>
          <a:noFill/>
          <a:ln>
            <a:noFill/>
          </a:ln>
        </p:spPr>
        <p:txBody>
          <a:bodyPr anchorCtr="0" anchor="t" bIns="45700" lIns="91425" rIns="91425" tIns="45700">
            <a:noAutofit/>
          </a:bodyPr>
          <a:lstStyle/>
          <a:p>
            <a:pPr indent="0" lvl="0" marL="0" marR="0" rtl="0" algn="ctr">
              <a:spcBef>
                <a:spcPts val="0"/>
              </a:spcBef>
              <a:buSzPct val="25000"/>
              <a:buNone/>
            </a:pPr>
            <a:r>
              <a:rPr lang="en-GB" sz="1400">
                <a:solidFill>
                  <a:schemeClr val="dk1"/>
                </a:solidFill>
                <a:latin typeface="Calibri"/>
                <a:ea typeface="Calibri"/>
                <a:cs typeface="Calibri"/>
                <a:sym typeface="Calibri"/>
              </a:rPr>
              <a:t>Learning activity/ resources</a:t>
            </a:r>
          </a:p>
        </p:txBody>
      </p:sp>
      <p:sp>
        <p:nvSpPr>
          <p:cNvPr id="765" name="Shape 765"/>
          <p:cNvSpPr/>
          <p:nvPr/>
        </p:nvSpPr>
        <p:spPr>
          <a:xfrm>
            <a:off x="5761816" y="699458"/>
            <a:ext cx="360040" cy="243125"/>
          </a:xfrm>
          <a:prstGeom prst="downArrow">
            <a:avLst>
              <a:gd fmla="val 50000" name="adj1"/>
              <a:gd fmla="val 50000" name="adj2"/>
            </a:avLst>
          </a:prstGeom>
          <a:solidFill>
            <a:srgbClr val="7F7F7F"/>
          </a:solidFill>
          <a:ln cap="flat" cmpd="sng" w="9525">
            <a:solidFill>
              <a:schemeClr val="dk1"/>
            </a:solidFill>
            <a:prstDash val="solid"/>
            <a:round/>
            <a:headEnd len="med" w="med" type="none"/>
            <a:tailEnd len="med" w="med" type="none"/>
          </a:ln>
        </p:spPr>
        <p:txBody>
          <a:bodyPr anchorCtr="0" anchor="ctr" bIns="45700" lIns="91425" rIns="91425" tIns="45700">
            <a:noAutofit/>
          </a:bodyPr>
          <a:lstStyle/>
          <a:p>
            <a:pPr indent="0" lvl="0" marL="0" marR="0" rtl="0" algn="ctr">
              <a:spcBef>
                <a:spcPts val="0"/>
              </a:spcBef>
              <a:buNone/>
            </a:pPr>
            <a:r>
              <a:t/>
            </a:r>
            <a:endParaRPr sz="1800">
              <a:solidFill>
                <a:schemeClr val="lt1"/>
              </a:solidFill>
              <a:latin typeface="Calibri"/>
              <a:ea typeface="Calibri"/>
              <a:cs typeface="Calibri"/>
              <a:sym typeface="Calibri"/>
            </a:endParaRPr>
          </a:p>
        </p:txBody>
      </p:sp>
      <p:sp>
        <p:nvSpPr>
          <p:cNvPr id="766" name="Shape 766"/>
          <p:cNvSpPr/>
          <p:nvPr/>
        </p:nvSpPr>
        <p:spPr>
          <a:xfrm>
            <a:off x="7408896" y="699458"/>
            <a:ext cx="360040" cy="243125"/>
          </a:xfrm>
          <a:prstGeom prst="downArrow">
            <a:avLst>
              <a:gd fmla="val 50000" name="adj1"/>
              <a:gd fmla="val 50000" name="adj2"/>
            </a:avLst>
          </a:prstGeom>
          <a:solidFill>
            <a:srgbClr val="7F7F7F"/>
          </a:solidFill>
          <a:ln cap="flat" cmpd="sng" w="9525">
            <a:solidFill>
              <a:schemeClr val="dk1"/>
            </a:solidFill>
            <a:prstDash val="solid"/>
            <a:round/>
            <a:headEnd len="med" w="med" type="none"/>
            <a:tailEnd len="med" w="med" type="none"/>
          </a:ln>
        </p:spPr>
        <p:txBody>
          <a:bodyPr anchorCtr="0" anchor="ctr" bIns="45700" lIns="91425" rIns="91425" tIns="45700">
            <a:noAutofit/>
          </a:bodyPr>
          <a:lstStyle/>
          <a:p>
            <a:pPr indent="0" lvl="0" marL="0" marR="0" rtl="0" algn="ctr">
              <a:spcBef>
                <a:spcPts val="0"/>
              </a:spcBef>
              <a:buNone/>
            </a:pPr>
            <a:r>
              <a:t/>
            </a:r>
            <a:endParaRPr sz="1800">
              <a:solidFill>
                <a:schemeClr val="lt1"/>
              </a:solidFill>
              <a:latin typeface="Calibri"/>
              <a:ea typeface="Calibri"/>
              <a:cs typeface="Calibri"/>
              <a:sym typeface="Calibri"/>
            </a:endParaRPr>
          </a:p>
        </p:txBody>
      </p:sp>
      <p:sp>
        <p:nvSpPr>
          <p:cNvPr id="767" name="Shape 767"/>
          <p:cNvSpPr txBox="1"/>
          <p:nvPr/>
        </p:nvSpPr>
        <p:spPr>
          <a:xfrm rot="-5400000">
            <a:off x="4075028" y="2055359"/>
            <a:ext cx="1081804" cy="369332"/>
          </a:xfrm>
          <a:prstGeom prst="rect">
            <a:avLst/>
          </a:prstGeom>
          <a:noFill/>
          <a:ln>
            <a:noFill/>
          </a:ln>
        </p:spPr>
        <p:txBody>
          <a:bodyPr anchorCtr="0" anchor="t" bIns="45700" lIns="91425" rIns="91425" tIns="45700">
            <a:noAutofit/>
          </a:bodyPr>
          <a:lstStyle/>
          <a:p>
            <a:pPr indent="0" lvl="0" marL="0" marR="0" rtl="0" algn="ctr">
              <a:spcBef>
                <a:spcPts val="0"/>
              </a:spcBef>
              <a:buSzPct val="25000"/>
              <a:buNone/>
            </a:pPr>
            <a:r>
              <a:rPr lang="en-GB" sz="1800">
                <a:solidFill>
                  <a:schemeClr val="dk1"/>
                </a:solidFill>
                <a:latin typeface="Calibri"/>
                <a:ea typeface="Calibri"/>
                <a:cs typeface="Calibri"/>
                <a:sym typeface="Calibri"/>
              </a:rPr>
              <a:t>Year1</a:t>
            </a:r>
          </a:p>
        </p:txBody>
      </p:sp>
      <p:sp>
        <p:nvSpPr>
          <p:cNvPr id="768" name="Shape 768"/>
          <p:cNvSpPr txBox="1"/>
          <p:nvPr/>
        </p:nvSpPr>
        <p:spPr>
          <a:xfrm rot="-5400000">
            <a:off x="4042762" y="3568369"/>
            <a:ext cx="1081804" cy="369332"/>
          </a:xfrm>
          <a:prstGeom prst="rect">
            <a:avLst/>
          </a:prstGeom>
          <a:noFill/>
          <a:ln>
            <a:noFill/>
          </a:ln>
        </p:spPr>
        <p:txBody>
          <a:bodyPr anchorCtr="0" anchor="t" bIns="45700" lIns="91425" rIns="91425" tIns="45700">
            <a:noAutofit/>
          </a:bodyPr>
          <a:lstStyle/>
          <a:p>
            <a:pPr indent="0" lvl="0" marL="0" marR="0" rtl="0" algn="ctr">
              <a:spcBef>
                <a:spcPts val="0"/>
              </a:spcBef>
              <a:buSzPct val="25000"/>
              <a:buNone/>
            </a:pPr>
            <a:r>
              <a:rPr lang="en-GB" sz="1800">
                <a:solidFill>
                  <a:schemeClr val="dk1"/>
                </a:solidFill>
                <a:latin typeface="Calibri"/>
                <a:ea typeface="Calibri"/>
                <a:cs typeface="Calibri"/>
                <a:sym typeface="Calibri"/>
              </a:rPr>
              <a:t>Year2</a:t>
            </a:r>
          </a:p>
        </p:txBody>
      </p:sp>
      <p:sp>
        <p:nvSpPr>
          <p:cNvPr id="769" name="Shape 769"/>
          <p:cNvSpPr txBox="1"/>
          <p:nvPr/>
        </p:nvSpPr>
        <p:spPr>
          <a:xfrm rot="-5400000">
            <a:off x="4042762" y="5189392"/>
            <a:ext cx="1081804" cy="369332"/>
          </a:xfrm>
          <a:prstGeom prst="rect">
            <a:avLst/>
          </a:prstGeom>
          <a:noFill/>
          <a:ln>
            <a:noFill/>
          </a:ln>
        </p:spPr>
        <p:txBody>
          <a:bodyPr anchorCtr="0" anchor="t" bIns="45700" lIns="91425" rIns="91425" tIns="45700">
            <a:noAutofit/>
          </a:bodyPr>
          <a:lstStyle/>
          <a:p>
            <a:pPr indent="0" lvl="0" marL="0" marR="0" rtl="0" algn="ctr">
              <a:spcBef>
                <a:spcPts val="0"/>
              </a:spcBef>
              <a:buSzPct val="25000"/>
              <a:buNone/>
            </a:pPr>
            <a:r>
              <a:rPr lang="en-GB" sz="1800">
                <a:solidFill>
                  <a:schemeClr val="dk1"/>
                </a:solidFill>
                <a:latin typeface="Calibri"/>
                <a:ea typeface="Calibri"/>
                <a:cs typeface="Calibri"/>
                <a:sym typeface="Calibri"/>
              </a:rPr>
              <a:t>Year3</a:t>
            </a:r>
          </a:p>
        </p:txBody>
      </p:sp>
      <p:sp>
        <p:nvSpPr>
          <p:cNvPr id="770" name="Shape 770"/>
          <p:cNvSpPr txBox="1"/>
          <p:nvPr/>
        </p:nvSpPr>
        <p:spPr>
          <a:xfrm>
            <a:off x="477452" y="248926"/>
            <a:ext cx="3446475" cy="1600437"/>
          </a:xfrm>
          <a:prstGeom prst="rect">
            <a:avLst/>
          </a:prstGeom>
          <a:noFill/>
          <a:ln>
            <a:noFill/>
          </a:ln>
        </p:spPr>
        <p:txBody>
          <a:bodyPr anchorCtr="0" anchor="t" bIns="45700" lIns="91425" rIns="91425" tIns="45700">
            <a:noAutofit/>
          </a:bodyPr>
          <a:lstStyle/>
          <a:p>
            <a:pPr indent="0" lvl="0" marL="0" marR="0" rtl="0" algn="l">
              <a:spcBef>
                <a:spcPts val="0"/>
              </a:spcBef>
              <a:buSzPct val="25000"/>
              <a:buNone/>
            </a:pPr>
            <a:r>
              <a:rPr b="1" lang="en-GB" sz="1400">
                <a:solidFill>
                  <a:schemeClr val="dk1"/>
                </a:solidFill>
                <a:latin typeface="Calibri"/>
                <a:ea typeface="Calibri"/>
                <a:cs typeface="Calibri"/>
                <a:sym typeface="Calibri"/>
              </a:rPr>
              <a:t>Programme learning outcome:</a:t>
            </a:r>
          </a:p>
          <a:p>
            <a:pPr indent="0" lvl="0" marL="0" marR="0" rtl="0" algn="l">
              <a:spcBef>
                <a:spcPts val="0"/>
              </a:spcBef>
              <a:buSzPct val="25000"/>
              <a:buNone/>
            </a:pPr>
            <a:r>
              <a:rPr b="1" lang="en-GB" sz="1400">
                <a:solidFill>
                  <a:schemeClr val="dk1"/>
                </a:solidFill>
                <a:latin typeface="Calibri"/>
                <a:ea typeface="Calibri"/>
                <a:cs typeface="Calibri"/>
                <a:sym typeface="Calibri"/>
              </a:rPr>
              <a:t> </a:t>
            </a:r>
          </a:p>
          <a:p>
            <a:pPr indent="0" lvl="0" marL="0" marR="0" rtl="0" algn="l">
              <a:spcBef>
                <a:spcPts val="0"/>
              </a:spcBef>
              <a:buSzPct val="25000"/>
              <a:buNone/>
            </a:pPr>
            <a:r>
              <a:rPr lang="en-GB" sz="1400">
                <a:solidFill>
                  <a:schemeClr val="dk1"/>
                </a:solidFill>
                <a:latin typeface="Architects Daughter"/>
                <a:ea typeface="Architects Daughter"/>
                <a:cs typeface="Architects Daughter"/>
                <a:sym typeface="Architects Daughter"/>
              </a:rPr>
              <a:t>Obtain, synthesise and critically evaluate complex information on environmental science and related areas from a wide range of reliable sources </a:t>
            </a:r>
            <a:r>
              <a:rPr b="1" lang="en-GB" sz="1400">
                <a:solidFill>
                  <a:schemeClr val="dk1"/>
                </a:solidFill>
                <a:latin typeface="Architects Daughter"/>
                <a:ea typeface="Architects Daughter"/>
                <a:cs typeface="Architects Daughter"/>
                <a:sym typeface="Architects Daughter"/>
              </a:rPr>
              <a:t>[Independent learner]</a:t>
            </a:r>
          </a:p>
          <a:p>
            <a:pPr indent="0" lvl="0" marL="0" marR="0" rtl="0" algn="l">
              <a:spcBef>
                <a:spcPts val="0"/>
              </a:spcBef>
              <a:buSzPct val="25000"/>
              <a:buNone/>
            </a:pPr>
            <a:r>
              <a:rPr lang="en-GB" sz="1400">
                <a:solidFill>
                  <a:schemeClr val="dk1"/>
                </a:solidFill>
                <a:latin typeface="Calibri"/>
                <a:ea typeface="Calibri"/>
                <a:cs typeface="Calibri"/>
                <a:sym typeface="Calibri"/>
              </a:rPr>
              <a:t>  </a:t>
            </a:r>
          </a:p>
        </p:txBody>
      </p:sp>
      <p:sp>
        <p:nvSpPr>
          <p:cNvPr id="771" name="Shape 771"/>
          <p:cNvSpPr txBox="1"/>
          <p:nvPr/>
        </p:nvSpPr>
        <p:spPr>
          <a:xfrm>
            <a:off x="498075" y="2265500"/>
            <a:ext cx="3096343" cy="307777"/>
          </a:xfrm>
          <a:prstGeom prst="rect">
            <a:avLst/>
          </a:prstGeom>
          <a:noFill/>
          <a:ln>
            <a:noFill/>
          </a:ln>
        </p:spPr>
        <p:txBody>
          <a:bodyPr anchorCtr="0" anchor="t" bIns="45700" lIns="91425" rIns="91425" tIns="45700">
            <a:noAutofit/>
          </a:bodyPr>
          <a:lstStyle/>
          <a:p>
            <a:pPr indent="0" lvl="0" marL="0" marR="0" rtl="0" algn="l">
              <a:spcBef>
                <a:spcPts val="0"/>
              </a:spcBef>
              <a:buSzPct val="25000"/>
              <a:buNone/>
            </a:pPr>
            <a:r>
              <a:rPr b="1" lang="en-GB" sz="1400">
                <a:solidFill>
                  <a:schemeClr val="dk1"/>
                </a:solidFill>
                <a:latin typeface="Calibri"/>
                <a:ea typeface="Calibri"/>
                <a:cs typeface="Calibri"/>
                <a:sym typeface="Calibri"/>
              </a:rPr>
              <a:t>Model of learning:</a:t>
            </a:r>
          </a:p>
        </p:txBody>
      </p:sp>
      <p:sp>
        <p:nvSpPr>
          <p:cNvPr id="772" name="Shape 772"/>
          <p:cNvSpPr txBox="1"/>
          <p:nvPr/>
        </p:nvSpPr>
        <p:spPr>
          <a:xfrm>
            <a:off x="561285" y="4005023"/>
            <a:ext cx="3096343" cy="1384995"/>
          </a:xfrm>
          <a:prstGeom prst="rect">
            <a:avLst/>
          </a:prstGeom>
          <a:noFill/>
          <a:ln>
            <a:noFill/>
          </a:ln>
        </p:spPr>
        <p:txBody>
          <a:bodyPr anchorCtr="0" anchor="t" bIns="45700" lIns="91425" rIns="91425" tIns="45700">
            <a:noAutofit/>
          </a:bodyPr>
          <a:lstStyle/>
          <a:p>
            <a:pPr indent="0" lvl="0" marL="0" marR="0" rtl="0" algn="l">
              <a:spcBef>
                <a:spcPts val="0"/>
              </a:spcBef>
              <a:buSzPct val="25000"/>
              <a:buNone/>
            </a:pPr>
            <a:r>
              <a:rPr b="1" lang="en-GB" sz="1400">
                <a:solidFill>
                  <a:schemeClr val="dk1"/>
                </a:solidFill>
                <a:latin typeface="Calibri"/>
                <a:ea typeface="Calibri"/>
                <a:cs typeface="Calibri"/>
                <a:sym typeface="Calibri"/>
              </a:rPr>
              <a:t>Explanation:</a:t>
            </a:r>
          </a:p>
          <a:p>
            <a:pPr indent="0" lvl="0" marL="0" marR="0" rtl="0" algn="l">
              <a:spcBef>
                <a:spcPts val="0"/>
              </a:spcBef>
              <a:buNone/>
            </a:pPr>
            <a:r>
              <a:t/>
            </a:r>
            <a:endParaRPr b="1" sz="1400">
              <a:solidFill>
                <a:schemeClr val="dk1"/>
              </a:solidFill>
              <a:latin typeface="Calibri"/>
              <a:ea typeface="Calibri"/>
              <a:cs typeface="Calibri"/>
              <a:sym typeface="Calibri"/>
            </a:endParaRPr>
          </a:p>
          <a:p>
            <a:pPr indent="0" lvl="0" marL="0" marR="0" rtl="0" algn="l">
              <a:spcBef>
                <a:spcPts val="0"/>
              </a:spcBef>
              <a:buSzPct val="25000"/>
              <a:buNone/>
            </a:pPr>
            <a:r>
              <a:rPr lang="en-GB" sz="1400">
                <a:solidFill>
                  <a:schemeClr val="dk1"/>
                </a:solidFill>
                <a:latin typeface="Architects Daughter"/>
                <a:ea typeface="Architects Daughter"/>
                <a:cs typeface="Architects Daughter"/>
                <a:sym typeface="Architects Daughter"/>
              </a:rPr>
              <a:t>Students need to be able to effectively find relevant sources before they can go on to any critical analysis and knowledge gap identification.</a:t>
            </a:r>
          </a:p>
        </p:txBody>
      </p:sp>
      <p:sp>
        <p:nvSpPr>
          <p:cNvPr id="773" name="Shape 773"/>
          <p:cNvSpPr/>
          <p:nvPr/>
        </p:nvSpPr>
        <p:spPr>
          <a:xfrm>
            <a:off x="4788023" y="1052736"/>
            <a:ext cx="4176464" cy="5400599"/>
          </a:xfrm>
          <a:prstGeom prst="roundRect">
            <a:avLst>
              <a:gd fmla="val 16667" name="adj"/>
            </a:avLst>
          </a:prstGeom>
          <a:noFill/>
          <a:ln cap="flat" cmpd="sng" w="25400">
            <a:solidFill>
              <a:schemeClr val="dk1"/>
            </a:solidFill>
            <a:prstDash val="solid"/>
            <a:round/>
            <a:headEnd len="med" w="med" type="none"/>
            <a:tailEnd len="med" w="med" type="none"/>
          </a:ln>
        </p:spPr>
        <p:txBody>
          <a:bodyPr anchorCtr="0" anchor="ctr" bIns="45700" lIns="91425" rIns="91425" tIns="45700">
            <a:noAutofit/>
          </a:bodyPr>
          <a:lstStyle/>
          <a:p>
            <a:pPr indent="0" lvl="0" marL="0" marR="0" rtl="0" algn="ctr">
              <a:spcBef>
                <a:spcPts val="0"/>
              </a:spcBef>
              <a:buNone/>
            </a:pPr>
            <a:r>
              <a:t/>
            </a:r>
            <a:endParaRPr sz="1800">
              <a:solidFill>
                <a:schemeClr val="lt1"/>
              </a:solidFill>
              <a:latin typeface="Calibri"/>
              <a:ea typeface="Calibri"/>
              <a:cs typeface="Calibri"/>
              <a:sym typeface="Calibri"/>
            </a:endParaRPr>
          </a:p>
        </p:txBody>
      </p:sp>
      <p:sp>
        <p:nvSpPr>
          <p:cNvPr id="774" name="Shape 774"/>
          <p:cNvSpPr/>
          <p:nvPr/>
        </p:nvSpPr>
        <p:spPr>
          <a:xfrm>
            <a:off x="1476236" y="2730164"/>
            <a:ext cx="144016" cy="144016"/>
          </a:xfrm>
          <a:prstGeom prst="ellipse">
            <a:avLst/>
          </a:prstGeom>
          <a:solidFill>
            <a:srgbClr val="BFBFBF"/>
          </a:solidFill>
          <a:ln cap="flat" cmpd="sng" w="25400">
            <a:solidFill>
              <a:schemeClr val="dk1"/>
            </a:solidFill>
            <a:prstDash val="solid"/>
            <a:round/>
            <a:headEnd len="med" w="med" type="none"/>
            <a:tailEnd len="med" w="med" type="none"/>
          </a:ln>
        </p:spPr>
        <p:txBody>
          <a:bodyPr anchorCtr="0" anchor="ctr" bIns="45700" lIns="91425" rIns="91425" tIns="45700">
            <a:noAutofit/>
          </a:bodyPr>
          <a:lstStyle/>
          <a:p>
            <a:pPr indent="0" lvl="0" marL="0" marR="0" rtl="0" algn="ctr">
              <a:spcBef>
                <a:spcPts val="0"/>
              </a:spcBef>
              <a:buNone/>
            </a:pPr>
            <a:r>
              <a:t/>
            </a:r>
            <a:endParaRPr sz="1800">
              <a:solidFill>
                <a:schemeClr val="lt1"/>
              </a:solidFill>
              <a:latin typeface="Calibri"/>
              <a:ea typeface="Calibri"/>
              <a:cs typeface="Calibri"/>
              <a:sym typeface="Calibri"/>
            </a:endParaRPr>
          </a:p>
        </p:txBody>
      </p:sp>
      <p:sp>
        <p:nvSpPr>
          <p:cNvPr id="775" name="Shape 775"/>
          <p:cNvSpPr/>
          <p:nvPr/>
        </p:nvSpPr>
        <p:spPr>
          <a:xfrm>
            <a:off x="1605400" y="2995452"/>
            <a:ext cx="144016" cy="144016"/>
          </a:xfrm>
          <a:prstGeom prst="ellipse">
            <a:avLst/>
          </a:prstGeom>
          <a:solidFill>
            <a:srgbClr val="BFBFBF"/>
          </a:solidFill>
          <a:ln cap="flat" cmpd="sng" w="25400">
            <a:solidFill>
              <a:schemeClr val="dk1"/>
            </a:solidFill>
            <a:prstDash val="solid"/>
            <a:round/>
            <a:headEnd len="med" w="med" type="none"/>
            <a:tailEnd len="med" w="med" type="none"/>
          </a:ln>
        </p:spPr>
        <p:txBody>
          <a:bodyPr anchorCtr="0" anchor="ctr" bIns="45700" lIns="91425" rIns="91425" tIns="45700">
            <a:noAutofit/>
          </a:bodyPr>
          <a:lstStyle/>
          <a:p>
            <a:pPr indent="0" lvl="0" marL="0" marR="0" rtl="0" algn="ctr">
              <a:spcBef>
                <a:spcPts val="0"/>
              </a:spcBef>
              <a:buNone/>
            </a:pPr>
            <a:r>
              <a:t/>
            </a:r>
            <a:endParaRPr sz="1800">
              <a:solidFill>
                <a:schemeClr val="lt1"/>
              </a:solidFill>
              <a:latin typeface="Calibri"/>
              <a:ea typeface="Calibri"/>
              <a:cs typeface="Calibri"/>
              <a:sym typeface="Calibri"/>
            </a:endParaRPr>
          </a:p>
        </p:txBody>
      </p:sp>
      <p:sp>
        <p:nvSpPr>
          <p:cNvPr id="776" name="Shape 776"/>
          <p:cNvSpPr/>
          <p:nvPr/>
        </p:nvSpPr>
        <p:spPr>
          <a:xfrm>
            <a:off x="1476830" y="3258914"/>
            <a:ext cx="144016" cy="144016"/>
          </a:xfrm>
          <a:prstGeom prst="ellipse">
            <a:avLst/>
          </a:prstGeom>
          <a:solidFill>
            <a:srgbClr val="BFBFBF"/>
          </a:solidFill>
          <a:ln cap="flat" cmpd="sng" w="25400">
            <a:solidFill>
              <a:schemeClr val="dk1"/>
            </a:solidFill>
            <a:prstDash val="solid"/>
            <a:round/>
            <a:headEnd len="med" w="med" type="none"/>
            <a:tailEnd len="med" w="med" type="none"/>
          </a:ln>
        </p:spPr>
        <p:txBody>
          <a:bodyPr anchorCtr="0" anchor="ctr" bIns="45700" lIns="91425" rIns="91425" tIns="45700">
            <a:noAutofit/>
          </a:bodyPr>
          <a:lstStyle/>
          <a:p>
            <a:pPr indent="0" lvl="0" marL="0" marR="0" rtl="0" algn="ctr">
              <a:spcBef>
                <a:spcPts val="0"/>
              </a:spcBef>
              <a:buNone/>
            </a:pPr>
            <a:r>
              <a:t/>
            </a:r>
            <a:endParaRPr sz="1800">
              <a:solidFill>
                <a:schemeClr val="lt1"/>
              </a:solidFill>
              <a:latin typeface="Calibri"/>
              <a:ea typeface="Calibri"/>
              <a:cs typeface="Calibri"/>
              <a:sym typeface="Calibri"/>
            </a:endParaRPr>
          </a:p>
        </p:txBody>
      </p:sp>
      <p:sp>
        <p:nvSpPr>
          <p:cNvPr id="777" name="Shape 777"/>
          <p:cNvSpPr txBox="1"/>
          <p:nvPr/>
        </p:nvSpPr>
        <p:spPr>
          <a:xfrm>
            <a:off x="1101345" y="3402930"/>
            <a:ext cx="1008112" cy="246220"/>
          </a:xfrm>
          <a:prstGeom prst="rect">
            <a:avLst/>
          </a:prstGeom>
          <a:noFill/>
          <a:ln>
            <a:noFill/>
          </a:ln>
        </p:spPr>
        <p:txBody>
          <a:bodyPr anchorCtr="0" anchor="t" bIns="45700" lIns="91425" rIns="91425" tIns="45700">
            <a:noAutofit/>
          </a:bodyPr>
          <a:lstStyle/>
          <a:p>
            <a:pPr indent="0" lvl="0" marL="0" marR="0" rtl="0" algn="l">
              <a:spcBef>
                <a:spcPts val="0"/>
              </a:spcBef>
              <a:buSzPct val="25000"/>
              <a:buNone/>
            </a:pPr>
            <a:r>
              <a:rPr lang="en-GB" sz="1000">
                <a:solidFill>
                  <a:schemeClr val="dk1"/>
                </a:solidFill>
                <a:latin typeface="Calibri"/>
                <a:ea typeface="Calibri"/>
                <a:cs typeface="Calibri"/>
                <a:sym typeface="Calibri"/>
              </a:rPr>
              <a:t>Stepping stone</a:t>
            </a:r>
          </a:p>
        </p:txBody>
      </p:sp>
      <p:grpSp>
        <p:nvGrpSpPr>
          <p:cNvPr id="778" name="Shape 778"/>
          <p:cNvGrpSpPr/>
          <p:nvPr/>
        </p:nvGrpSpPr>
        <p:grpSpPr>
          <a:xfrm>
            <a:off x="1992509" y="2593632"/>
            <a:ext cx="1465562" cy="1061037"/>
            <a:chOff x="2367288" y="2585114"/>
            <a:chExt cx="1465562" cy="1061037"/>
          </a:xfrm>
        </p:grpSpPr>
        <p:sp>
          <p:nvSpPr>
            <p:cNvPr id="779" name="Shape 779"/>
            <p:cNvSpPr/>
            <p:nvPr/>
          </p:nvSpPr>
          <p:spPr>
            <a:xfrm>
              <a:off x="2627783" y="2727166"/>
              <a:ext cx="144016" cy="144016"/>
            </a:xfrm>
            <a:prstGeom prst="rect">
              <a:avLst/>
            </a:prstGeom>
            <a:solidFill>
              <a:srgbClr val="F2F2F2"/>
            </a:solidFill>
            <a:ln cap="flat" cmpd="sng" w="9525">
              <a:solidFill>
                <a:schemeClr val="dk1"/>
              </a:solidFill>
              <a:prstDash val="solid"/>
              <a:round/>
              <a:headEnd len="med" w="med" type="none"/>
              <a:tailEnd len="med" w="med" type="none"/>
            </a:ln>
          </p:spPr>
          <p:txBody>
            <a:bodyPr anchorCtr="0" anchor="ctr" bIns="45700" lIns="91425" rIns="91425" tIns="45700">
              <a:noAutofit/>
            </a:bodyPr>
            <a:lstStyle/>
            <a:p>
              <a:pPr indent="0" lvl="0" marL="0" marR="0" rtl="0" algn="ctr">
                <a:spcBef>
                  <a:spcPts val="0"/>
                </a:spcBef>
                <a:buNone/>
              </a:pPr>
              <a:r>
                <a:t/>
              </a:r>
              <a:endParaRPr sz="1800">
                <a:solidFill>
                  <a:schemeClr val="lt1"/>
                </a:solidFill>
                <a:latin typeface="Calibri"/>
                <a:ea typeface="Calibri"/>
                <a:cs typeface="Calibri"/>
                <a:sym typeface="Calibri"/>
              </a:endParaRPr>
            </a:p>
          </p:txBody>
        </p:sp>
        <p:sp>
          <p:nvSpPr>
            <p:cNvPr id="780" name="Shape 780"/>
            <p:cNvSpPr/>
            <p:nvPr/>
          </p:nvSpPr>
          <p:spPr>
            <a:xfrm>
              <a:off x="2627783" y="2879566"/>
              <a:ext cx="144016" cy="144016"/>
            </a:xfrm>
            <a:prstGeom prst="rect">
              <a:avLst/>
            </a:prstGeom>
            <a:solidFill>
              <a:srgbClr val="A5A5A5"/>
            </a:solidFill>
            <a:ln cap="flat" cmpd="sng" w="9525">
              <a:solidFill>
                <a:schemeClr val="dk1"/>
              </a:solidFill>
              <a:prstDash val="solid"/>
              <a:round/>
              <a:headEnd len="med" w="med" type="none"/>
              <a:tailEnd len="med" w="med" type="none"/>
            </a:ln>
          </p:spPr>
          <p:txBody>
            <a:bodyPr anchorCtr="0" anchor="ctr" bIns="45700" lIns="91425" rIns="91425" tIns="45700">
              <a:noAutofit/>
            </a:bodyPr>
            <a:lstStyle/>
            <a:p>
              <a:pPr indent="0" lvl="0" marL="0" marR="0" rtl="0" algn="ctr">
                <a:spcBef>
                  <a:spcPts val="0"/>
                </a:spcBef>
                <a:buNone/>
              </a:pPr>
              <a:r>
                <a:t/>
              </a:r>
              <a:endParaRPr sz="1800">
                <a:solidFill>
                  <a:schemeClr val="lt1"/>
                </a:solidFill>
                <a:latin typeface="Calibri"/>
                <a:ea typeface="Calibri"/>
                <a:cs typeface="Calibri"/>
                <a:sym typeface="Calibri"/>
              </a:endParaRPr>
            </a:p>
          </p:txBody>
        </p:sp>
        <p:sp>
          <p:nvSpPr>
            <p:cNvPr id="781" name="Shape 781"/>
            <p:cNvSpPr/>
            <p:nvPr/>
          </p:nvSpPr>
          <p:spPr>
            <a:xfrm>
              <a:off x="2627783" y="3023582"/>
              <a:ext cx="144016" cy="144016"/>
            </a:xfrm>
            <a:prstGeom prst="rect">
              <a:avLst/>
            </a:prstGeom>
            <a:solidFill>
              <a:srgbClr val="7F7F7F"/>
            </a:solidFill>
            <a:ln cap="flat" cmpd="sng" w="9525">
              <a:solidFill>
                <a:schemeClr val="dk1"/>
              </a:solidFill>
              <a:prstDash val="solid"/>
              <a:round/>
              <a:headEnd len="med" w="med" type="none"/>
              <a:tailEnd len="med" w="med" type="none"/>
            </a:ln>
          </p:spPr>
          <p:txBody>
            <a:bodyPr anchorCtr="0" anchor="ctr" bIns="45700" lIns="91425" rIns="91425" tIns="45700">
              <a:noAutofit/>
            </a:bodyPr>
            <a:lstStyle/>
            <a:p>
              <a:pPr indent="0" lvl="0" marL="0" marR="0" rtl="0" algn="ctr">
                <a:spcBef>
                  <a:spcPts val="0"/>
                </a:spcBef>
                <a:buNone/>
              </a:pPr>
              <a:r>
                <a:t/>
              </a:r>
              <a:endParaRPr sz="1800">
                <a:solidFill>
                  <a:schemeClr val="lt1"/>
                </a:solidFill>
                <a:latin typeface="Calibri"/>
                <a:ea typeface="Calibri"/>
                <a:cs typeface="Calibri"/>
                <a:sym typeface="Calibri"/>
              </a:endParaRPr>
            </a:p>
          </p:txBody>
        </p:sp>
        <p:sp>
          <p:nvSpPr>
            <p:cNvPr id="782" name="Shape 782"/>
            <p:cNvSpPr/>
            <p:nvPr/>
          </p:nvSpPr>
          <p:spPr>
            <a:xfrm>
              <a:off x="2627783" y="3167598"/>
              <a:ext cx="144016" cy="144016"/>
            </a:xfrm>
            <a:prstGeom prst="rect">
              <a:avLst/>
            </a:prstGeom>
            <a:solidFill>
              <a:schemeClr val="dk1"/>
            </a:solidFill>
            <a:ln cap="flat" cmpd="sng" w="9525">
              <a:solidFill>
                <a:schemeClr val="dk1"/>
              </a:solidFill>
              <a:prstDash val="solid"/>
              <a:round/>
              <a:headEnd len="med" w="med" type="none"/>
              <a:tailEnd len="med" w="med" type="none"/>
            </a:ln>
          </p:spPr>
          <p:txBody>
            <a:bodyPr anchorCtr="0" anchor="ctr" bIns="45700" lIns="91425" rIns="91425" tIns="45700">
              <a:noAutofit/>
            </a:bodyPr>
            <a:lstStyle/>
            <a:p>
              <a:pPr indent="0" lvl="0" marL="0" marR="0" rtl="0" algn="ctr">
                <a:spcBef>
                  <a:spcPts val="0"/>
                </a:spcBef>
                <a:buNone/>
              </a:pPr>
              <a:r>
                <a:t/>
              </a:r>
              <a:endParaRPr sz="1800">
                <a:solidFill>
                  <a:schemeClr val="lt1"/>
                </a:solidFill>
                <a:latin typeface="Calibri"/>
                <a:ea typeface="Calibri"/>
                <a:cs typeface="Calibri"/>
                <a:sym typeface="Calibri"/>
              </a:endParaRPr>
            </a:p>
          </p:txBody>
        </p:sp>
        <p:sp>
          <p:nvSpPr>
            <p:cNvPr id="783" name="Shape 783"/>
            <p:cNvSpPr txBox="1"/>
            <p:nvPr/>
          </p:nvSpPr>
          <p:spPr>
            <a:xfrm>
              <a:off x="2367288" y="3399930"/>
              <a:ext cx="665007" cy="246220"/>
            </a:xfrm>
            <a:prstGeom prst="rect">
              <a:avLst/>
            </a:prstGeom>
            <a:noFill/>
            <a:ln>
              <a:noFill/>
            </a:ln>
          </p:spPr>
          <p:txBody>
            <a:bodyPr anchorCtr="0" anchor="t" bIns="45700" lIns="91425" rIns="91425" tIns="45700">
              <a:noAutofit/>
            </a:bodyPr>
            <a:lstStyle/>
            <a:p>
              <a:pPr indent="0" lvl="0" marL="0" marR="0" rtl="0" algn="l">
                <a:spcBef>
                  <a:spcPts val="0"/>
                </a:spcBef>
                <a:buSzPct val="25000"/>
                <a:buNone/>
              </a:pPr>
              <a:r>
                <a:rPr lang="en-GB" sz="1000">
                  <a:solidFill>
                    <a:schemeClr val="dk1"/>
                  </a:solidFill>
                  <a:latin typeface="Calibri"/>
                  <a:ea typeface="Calibri"/>
                  <a:cs typeface="Calibri"/>
                  <a:sym typeface="Calibri"/>
                </a:rPr>
                <a:t>Blocking</a:t>
              </a:r>
            </a:p>
          </p:txBody>
        </p:sp>
        <p:sp>
          <p:nvSpPr>
            <p:cNvPr id="784" name="Shape 784"/>
            <p:cNvSpPr/>
            <p:nvPr/>
          </p:nvSpPr>
          <p:spPr>
            <a:xfrm>
              <a:off x="3203848" y="2735550"/>
              <a:ext cx="144016" cy="144016"/>
            </a:xfrm>
            <a:prstGeom prst="rect">
              <a:avLst/>
            </a:prstGeom>
            <a:solidFill>
              <a:srgbClr val="F2F2F2"/>
            </a:solidFill>
            <a:ln cap="flat" cmpd="sng" w="9525">
              <a:solidFill>
                <a:schemeClr val="dk1"/>
              </a:solidFill>
              <a:prstDash val="solid"/>
              <a:round/>
              <a:headEnd len="med" w="med" type="none"/>
              <a:tailEnd len="med" w="med" type="none"/>
            </a:ln>
          </p:spPr>
          <p:txBody>
            <a:bodyPr anchorCtr="0" anchor="ctr" bIns="45700" lIns="91425" rIns="91425" tIns="45700">
              <a:noAutofit/>
            </a:bodyPr>
            <a:lstStyle/>
            <a:p>
              <a:pPr indent="0" lvl="0" marL="0" marR="0" rtl="0" algn="ctr">
                <a:spcBef>
                  <a:spcPts val="0"/>
                </a:spcBef>
                <a:buNone/>
              </a:pPr>
              <a:r>
                <a:t/>
              </a:r>
              <a:endParaRPr sz="1800">
                <a:solidFill>
                  <a:schemeClr val="lt1"/>
                </a:solidFill>
                <a:latin typeface="Calibri"/>
                <a:ea typeface="Calibri"/>
                <a:cs typeface="Calibri"/>
                <a:sym typeface="Calibri"/>
              </a:endParaRPr>
            </a:p>
          </p:txBody>
        </p:sp>
        <p:sp>
          <p:nvSpPr>
            <p:cNvPr id="785" name="Shape 785"/>
            <p:cNvSpPr/>
            <p:nvPr/>
          </p:nvSpPr>
          <p:spPr>
            <a:xfrm>
              <a:off x="3203848" y="2887950"/>
              <a:ext cx="144016" cy="144016"/>
            </a:xfrm>
            <a:prstGeom prst="rect">
              <a:avLst/>
            </a:prstGeom>
            <a:solidFill>
              <a:srgbClr val="A5A5A5"/>
            </a:solidFill>
            <a:ln cap="flat" cmpd="sng" w="9525">
              <a:solidFill>
                <a:schemeClr val="dk1"/>
              </a:solidFill>
              <a:prstDash val="solid"/>
              <a:round/>
              <a:headEnd len="med" w="med" type="none"/>
              <a:tailEnd len="med" w="med" type="none"/>
            </a:ln>
          </p:spPr>
          <p:txBody>
            <a:bodyPr anchorCtr="0" anchor="ctr" bIns="45700" lIns="91425" rIns="91425" tIns="45700">
              <a:noAutofit/>
            </a:bodyPr>
            <a:lstStyle/>
            <a:p>
              <a:pPr indent="0" lvl="0" marL="0" marR="0" rtl="0" algn="ctr">
                <a:spcBef>
                  <a:spcPts val="0"/>
                </a:spcBef>
                <a:buNone/>
              </a:pPr>
              <a:r>
                <a:t/>
              </a:r>
              <a:endParaRPr sz="1800">
                <a:solidFill>
                  <a:schemeClr val="lt1"/>
                </a:solidFill>
                <a:latin typeface="Calibri"/>
                <a:ea typeface="Calibri"/>
                <a:cs typeface="Calibri"/>
                <a:sym typeface="Calibri"/>
              </a:endParaRPr>
            </a:p>
          </p:txBody>
        </p:sp>
        <p:sp>
          <p:nvSpPr>
            <p:cNvPr id="786" name="Shape 786"/>
            <p:cNvSpPr/>
            <p:nvPr/>
          </p:nvSpPr>
          <p:spPr>
            <a:xfrm>
              <a:off x="3203848" y="3183908"/>
              <a:ext cx="144016" cy="144016"/>
            </a:xfrm>
            <a:prstGeom prst="rect">
              <a:avLst/>
            </a:prstGeom>
            <a:solidFill>
              <a:schemeClr val="lt1"/>
            </a:solidFill>
            <a:ln cap="flat" cmpd="sng" w="9525">
              <a:solidFill>
                <a:schemeClr val="dk1"/>
              </a:solidFill>
              <a:prstDash val="solid"/>
              <a:round/>
              <a:headEnd len="med" w="med" type="none"/>
              <a:tailEnd len="med" w="med" type="none"/>
            </a:ln>
          </p:spPr>
          <p:txBody>
            <a:bodyPr anchorCtr="0" anchor="ctr" bIns="45700" lIns="91425" rIns="91425" tIns="45700">
              <a:noAutofit/>
            </a:bodyPr>
            <a:lstStyle/>
            <a:p>
              <a:pPr indent="0" lvl="0" marL="0" marR="0" rtl="0" algn="ctr">
                <a:spcBef>
                  <a:spcPts val="0"/>
                </a:spcBef>
                <a:buNone/>
              </a:pPr>
              <a:r>
                <a:t/>
              </a:r>
              <a:endParaRPr sz="1800">
                <a:solidFill>
                  <a:schemeClr val="lt1"/>
                </a:solidFill>
                <a:latin typeface="Calibri"/>
                <a:ea typeface="Calibri"/>
                <a:cs typeface="Calibri"/>
                <a:sym typeface="Calibri"/>
              </a:endParaRPr>
            </a:p>
          </p:txBody>
        </p:sp>
        <p:sp>
          <p:nvSpPr>
            <p:cNvPr id="787" name="Shape 787"/>
            <p:cNvSpPr/>
            <p:nvPr/>
          </p:nvSpPr>
          <p:spPr>
            <a:xfrm>
              <a:off x="3203847" y="3031966"/>
              <a:ext cx="144016" cy="144016"/>
            </a:xfrm>
            <a:prstGeom prst="rect">
              <a:avLst/>
            </a:prstGeom>
            <a:solidFill>
              <a:schemeClr val="dk1"/>
            </a:solidFill>
            <a:ln cap="flat" cmpd="sng" w="9525">
              <a:solidFill>
                <a:schemeClr val="dk1"/>
              </a:solidFill>
              <a:prstDash val="solid"/>
              <a:round/>
              <a:headEnd len="med" w="med" type="none"/>
              <a:tailEnd len="med" w="med" type="none"/>
            </a:ln>
          </p:spPr>
          <p:txBody>
            <a:bodyPr anchorCtr="0" anchor="ctr" bIns="45700" lIns="91425" rIns="91425" tIns="45700">
              <a:noAutofit/>
            </a:bodyPr>
            <a:lstStyle/>
            <a:p>
              <a:pPr indent="0" lvl="0" marL="0" marR="0" rtl="0" algn="ctr">
                <a:spcBef>
                  <a:spcPts val="0"/>
                </a:spcBef>
                <a:buNone/>
              </a:pPr>
              <a:r>
                <a:t/>
              </a:r>
              <a:endParaRPr sz="1800">
                <a:solidFill>
                  <a:schemeClr val="lt1"/>
                </a:solidFill>
                <a:latin typeface="Calibri"/>
                <a:ea typeface="Calibri"/>
                <a:cs typeface="Calibri"/>
                <a:sym typeface="Calibri"/>
              </a:endParaRPr>
            </a:p>
          </p:txBody>
        </p:sp>
        <p:sp>
          <p:nvSpPr>
            <p:cNvPr id="788" name="Shape 788"/>
            <p:cNvSpPr/>
            <p:nvPr/>
          </p:nvSpPr>
          <p:spPr>
            <a:xfrm>
              <a:off x="3203848" y="2585114"/>
              <a:ext cx="144016" cy="144016"/>
            </a:xfrm>
            <a:prstGeom prst="rect">
              <a:avLst/>
            </a:prstGeom>
            <a:solidFill>
              <a:schemeClr val="dk1"/>
            </a:solidFill>
            <a:ln cap="flat" cmpd="sng" w="9525">
              <a:solidFill>
                <a:schemeClr val="dk1"/>
              </a:solidFill>
              <a:prstDash val="solid"/>
              <a:round/>
              <a:headEnd len="med" w="med" type="none"/>
              <a:tailEnd len="med" w="med" type="none"/>
            </a:ln>
          </p:spPr>
          <p:txBody>
            <a:bodyPr anchorCtr="0" anchor="ctr" bIns="45700" lIns="91425" rIns="91425" tIns="45700">
              <a:noAutofit/>
            </a:bodyPr>
            <a:lstStyle/>
            <a:p>
              <a:pPr indent="0" lvl="0" marL="0" marR="0" rtl="0" algn="ctr">
                <a:spcBef>
                  <a:spcPts val="0"/>
                </a:spcBef>
                <a:buNone/>
              </a:pPr>
              <a:r>
                <a:t/>
              </a:r>
              <a:endParaRPr sz="1800">
                <a:solidFill>
                  <a:schemeClr val="lt1"/>
                </a:solidFill>
                <a:latin typeface="Calibri"/>
                <a:ea typeface="Calibri"/>
                <a:cs typeface="Calibri"/>
                <a:sym typeface="Calibri"/>
              </a:endParaRPr>
            </a:p>
          </p:txBody>
        </p:sp>
        <p:sp>
          <p:nvSpPr>
            <p:cNvPr id="789" name="Shape 789"/>
            <p:cNvSpPr txBox="1"/>
            <p:nvPr/>
          </p:nvSpPr>
          <p:spPr>
            <a:xfrm>
              <a:off x="2943351" y="3399928"/>
              <a:ext cx="889499" cy="246220"/>
            </a:xfrm>
            <a:prstGeom prst="rect">
              <a:avLst/>
            </a:prstGeom>
            <a:noFill/>
            <a:ln>
              <a:noFill/>
            </a:ln>
          </p:spPr>
          <p:txBody>
            <a:bodyPr anchorCtr="0" anchor="t" bIns="45700" lIns="91425" rIns="91425" tIns="45700">
              <a:noAutofit/>
            </a:bodyPr>
            <a:lstStyle/>
            <a:p>
              <a:pPr indent="0" lvl="0" marL="0" marR="0" rtl="0" algn="l">
                <a:spcBef>
                  <a:spcPts val="0"/>
                </a:spcBef>
                <a:buSzPct val="25000"/>
                <a:buNone/>
              </a:pPr>
              <a:r>
                <a:rPr lang="en-GB" sz="1000">
                  <a:solidFill>
                    <a:schemeClr val="dk1"/>
                  </a:solidFill>
                  <a:latin typeface="Calibri"/>
                  <a:ea typeface="Calibri"/>
                  <a:cs typeface="Calibri"/>
                  <a:sym typeface="Calibri"/>
                </a:rPr>
                <a:t>Interleaving</a:t>
              </a:r>
            </a:p>
          </p:txBody>
        </p:sp>
      </p:grpSp>
      <p:sp>
        <p:nvSpPr>
          <p:cNvPr id="790" name="Shape 790"/>
          <p:cNvSpPr/>
          <p:nvPr/>
        </p:nvSpPr>
        <p:spPr>
          <a:xfrm>
            <a:off x="620427" y="2792393"/>
            <a:ext cx="443708" cy="606390"/>
          </a:xfrm>
          <a:custGeom>
            <a:pathLst>
              <a:path extrusionOk="0" h="120000" w="120000">
                <a:moveTo>
                  <a:pt x="86159" y="120000"/>
                </a:moveTo>
                <a:cubicBezTo>
                  <a:pt x="81820" y="119365"/>
                  <a:pt x="77341" y="119118"/>
                  <a:pt x="73143" y="118095"/>
                </a:cubicBezTo>
                <a:cubicBezTo>
                  <a:pt x="69462" y="117197"/>
                  <a:pt x="66364" y="115282"/>
                  <a:pt x="62730" y="114285"/>
                </a:cubicBezTo>
                <a:cubicBezTo>
                  <a:pt x="59381" y="113366"/>
                  <a:pt x="55789" y="113015"/>
                  <a:pt x="52318" y="112380"/>
                </a:cubicBezTo>
                <a:cubicBezTo>
                  <a:pt x="33693" y="103295"/>
                  <a:pt x="56508" y="113499"/>
                  <a:pt x="34096" y="106666"/>
                </a:cubicBezTo>
                <a:cubicBezTo>
                  <a:pt x="18346" y="101864"/>
                  <a:pt x="16555" y="100649"/>
                  <a:pt x="5462" y="95238"/>
                </a:cubicBezTo>
                <a:cubicBezTo>
                  <a:pt x="1340" y="90714"/>
                  <a:pt x="-3019" y="89186"/>
                  <a:pt x="2858" y="83809"/>
                </a:cubicBezTo>
                <a:cubicBezTo>
                  <a:pt x="4813" y="82021"/>
                  <a:pt x="7809" y="80929"/>
                  <a:pt x="10668" y="80000"/>
                </a:cubicBezTo>
                <a:cubicBezTo>
                  <a:pt x="15683" y="78369"/>
                  <a:pt x="26287" y="76190"/>
                  <a:pt x="26287" y="76190"/>
                </a:cubicBezTo>
                <a:cubicBezTo>
                  <a:pt x="34250" y="76391"/>
                  <a:pt x="85549" y="72461"/>
                  <a:pt x="109587" y="80000"/>
                </a:cubicBezTo>
                <a:cubicBezTo>
                  <a:pt x="113154" y="81118"/>
                  <a:pt x="116529" y="82539"/>
                  <a:pt x="120000" y="83809"/>
                </a:cubicBezTo>
                <a:cubicBezTo>
                  <a:pt x="117396" y="84444"/>
                  <a:pt x="114934" y="85714"/>
                  <a:pt x="112190" y="85714"/>
                </a:cubicBezTo>
                <a:cubicBezTo>
                  <a:pt x="103470" y="85714"/>
                  <a:pt x="94730" y="84985"/>
                  <a:pt x="86159" y="83809"/>
                </a:cubicBezTo>
                <a:cubicBezTo>
                  <a:pt x="67423" y="81239"/>
                  <a:pt x="75049" y="80284"/>
                  <a:pt x="60127" y="76190"/>
                </a:cubicBezTo>
                <a:cubicBezTo>
                  <a:pt x="56778" y="75271"/>
                  <a:pt x="53186" y="74920"/>
                  <a:pt x="49715" y="74285"/>
                </a:cubicBezTo>
                <a:cubicBezTo>
                  <a:pt x="47112" y="73015"/>
                  <a:pt x="44704" y="71500"/>
                  <a:pt x="41905" y="70476"/>
                </a:cubicBezTo>
                <a:cubicBezTo>
                  <a:pt x="30165" y="66180"/>
                  <a:pt x="37477" y="71585"/>
                  <a:pt x="26287" y="64761"/>
                </a:cubicBezTo>
                <a:cubicBezTo>
                  <a:pt x="17111" y="59167"/>
                  <a:pt x="15321" y="55583"/>
                  <a:pt x="8065" y="47618"/>
                </a:cubicBezTo>
                <a:cubicBezTo>
                  <a:pt x="6543" y="45948"/>
                  <a:pt x="6329" y="43809"/>
                  <a:pt x="5462" y="41904"/>
                </a:cubicBezTo>
                <a:cubicBezTo>
                  <a:pt x="7197" y="39364"/>
                  <a:pt x="7924" y="36293"/>
                  <a:pt x="10668" y="34285"/>
                </a:cubicBezTo>
                <a:cubicBezTo>
                  <a:pt x="12608" y="32865"/>
                  <a:pt x="15955" y="33171"/>
                  <a:pt x="18477" y="32380"/>
                </a:cubicBezTo>
                <a:cubicBezTo>
                  <a:pt x="39842" y="25681"/>
                  <a:pt x="17087" y="29531"/>
                  <a:pt x="52318" y="26666"/>
                </a:cubicBezTo>
                <a:cubicBezTo>
                  <a:pt x="71408" y="27301"/>
                  <a:pt x="90539" y="27456"/>
                  <a:pt x="109587" y="28571"/>
                </a:cubicBezTo>
                <a:cubicBezTo>
                  <a:pt x="112322" y="28731"/>
                  <a:pt x="116377" y="28612"/>
                  <a:pt x="117396" y="30476"/>
                </a:cubicBezTo>
                <a:cubicBezTo>
                  <a:pt x="121627" y="38214"/>
                  <a:pt x="112436" y="38670"/>
                  <a:pt x="106984" y="39999"/>
                </a:cubicBezTo>
                <a:cubicBezTo>
                  <a:pt x="90497" y="39365"/>
                  <a:pt x="73882" y="39727"/>
                  <a:pt x="57524" y="38095"/>
                </a:cubicBezTo>
                <a:cubicBezTo>
                  <a:pt x="54424" y="37785"/>
                  <a:pt x="52431" y="35421"/>
                  <a:pt x="49715" y="34285"/>
                </a:cubicBezTo>
                <a:cubicBezTo>
                  <a:pt x="46346" y="32876"/>
                  <a:pt x="42773" y="31746"/>
                  <a:pt x="39302" y="30476"/>
                </a:cubicBezTo>
                <a:cubicBezTo>
                  <a:pt x="35414" y="21940"/>
                  <a:pt x="32962" y="19217"/>
                  <a:pt x="39302" y="7619"/>
                </a:cubicBezTo>
                <a:cubicBezTo>
                  <a:pt x="40321" y="5754"/>
                  <a:pt x="44658" y="6611"/>
                  <a:pt x="47112" y="5714"/>
                </a:cubicBezTo>
                <a:cubicBezTo>
                  <a:pt x="52999" y="3560"/>
                  <a:pt x="53863" y="2678"/>
                  <a:pt x="57524" y="0"/>
                </a:cubicBezTo>
              </a:path>
            </a:pathLst>
          </a:custGeom>
          <a:noFill/>
          <a:ln cap="flat" cmpd="sng" w="25400">
            <a:solidFill>
              <a:srgbClr val="7F7F7F"/>
            </a:solidFill>
            <a:prstDash val="solid"/>
            <a:round/>
            <a:headEnd len="med" w="med" type="none"/>
            <a:tailEnd len="med" w="med" type="none"/>
          </a:ln>
          <a:effectLst>
            <a:outerShdw blurRad="50799" rotWithShape="0" algn="tl" dir="2700000" dist="38100">
              <a:srgbClr val="000000">
                <a:alpha val="40000"/>
              </a:srgbClr>
            </a:outerShdw>
          </a:effectLst>
        </p:spPr>
        <p:txBody>
          <a:bodyPr anchorCtr="0" anchor="ctr" bIns="45700" lIns="91425" rIns="91425" tIns="45700">
            <a:noAutofit/>
          </a:bodyPr>
          <a:lstStyle/>
          <a:p>
            <a:pPr indent="0" lvl="0" marL="0" marR="0" rtl="0" algn="ctr">
              <a:spcBef>
                <a:spcPts val="0"/>
              </a:spcBef>
              <a:buNone/>
            </a:pPr>
            <a:r>
              <a:t/>
            </a:r>
            <a:endParaRPr sz="1800">
              <a:solidFill>
                <a:schemeClr val="lt1"/>
              </a:solidFill>
              <a:latin typeface="Calibri"/>
              <a:ea typeface="Calibri"/>
              <a:cs typeface="Calibri"/>
              <a:sym typeface="Calibri"/>
            </a:endParaRPr>
          </a:p>
        </p:txBody>
      </p:sp>
      <p:sp>
        <p:nvSpPr>
          <p:cNvPr id="791" name="Shape 791"/>
          <p:cNvSpPr txBox="1"/>
          <p:nvPr/>
        </p:nvSpPr>
        <p:spPr>
          <a:xfrm>
            <a:off x="313902" y="3398785"/>
            <a:ext cx="1008112" cy="246220"/>
          </a:xfrm>
          <a:prstGeom prst="rect">
            <a:avLst/>
          </a:prstGeom>
          <a:noFill/>
          <a:ln>
            <a:noFill/>
          </a:ln>
        </p:spPr>
        <p:txBody>
          <a:bodyPr anchorCtr="0" anchor="t" bIns="45700" lIns="91425" rIns="91425" tIns="45700">
            <a:noAutofit/>
          </a:bodyPr>
          <a:lstStyle/>
          <a:p>
            <a:pPr indent="0" lvl="0" marL="0" marR="0" rtl="0" algn="ctr">
              <a:spcBef>
                <a:spcPts val="0"/>
              </a:spcBef>
              <a:buSzPct val="25000"/>
              <a:buNone/>
            </a:pPr>
            <a:r>
              <a:rPr lang="en-GB" sz="1000">
                <a:solidFill>
                  <a:schemeClr val="dk1"/>
                </a:solidFill>
                <a:latin typeface="Calibri"/>
                <a:ea typeface="Calibri"/>
                <a:cs typeface="Calibri"/>
                <a:sym typeface="Calibri"/>
              </a:rPr>
              <a:t>Spiral</a:t>
            </a:r>
          </a:p>
        </p:txBody>
      </p:sp>
      <p:sp>
        <p:nvSpPr>
          <p:cNvPr id="792" name="Shape 792"/>
          <p:cNvSpPr txBox="1"/>
          <p:nvPr/>
        </p:nvSpPr>
        <p:spPr>
          <a:xfrm>
            <a:off x="3407169" y="3409514"/>
            <a:ext cx="889499" cy="246220"/>
          </a:xfrm>
          <a:prstGeom prst="rect">
            <a:avLst/>
          </a:prstGeom>
          <a:noFill/>
          <a:ln>
            <a:noFill/>
          </a:ln>
        </p:spPr>
        <p:txBody>
          <a:bodyPr anchorCtr="0" anchor="t" bIns="45700" lIns="91425" rIns="91425" tIns="45700">
            <a:noAutofit/>
          </a:bodyPr>
          <a:lstStyle/>
          <a:p>
            <a:pPr indent="0" lvl="0" marL="0" marR="0" rtl="0" algn="l">
              <a:spcBef>
                <a:spcPts val="0"/>
              </a:spcBef>
              <a:buSzPct val="25000"/>
              <a:buNone/>
            </a:pPr>
            <a:r>
              <a:rPr lang="en-GB" sz="1000">
                <a:solidFill>
                  <a:schemeClr val="dk1"/>
                </a:solidFill>
                <a:latin typeface="Calibri"/>
                <a:ea typeface="Calibri"/>
                <a:cs typeface="Calibri"/>
                <a:sym typeface="Calibri"/>
              </a:rPr>
              <a:t>Other</a:t>
            </a:r>
          </a:p>
        </p:txBody>
      </p:sp>
      <p:sp>
        <p:nvSpPr>
          <p:cNvPr id="793" name="Shape 793"/>
          <p:cNvSpPr txBox="1"/>
          <p:nvPr/>
        </p:nvSpPr>
        <p:spPr>
          <a:xfrm>
            <a:off x="3280430" y="2636925"/>
            <a:ext cx="738856" cy="646331"/>
          </a:xfrm>
          <a:prstGeom prst="rect">
            <a:avLst/>
          </a:prstGeom>
          <a:noFill/>
          <a:ln>
            <a:noFill/>
          </a:ln>
        </p:spPr>
        <p:txBody>
          <a:bodyPr anchorCtr="0" anchor="t" bIns="45700" lIns="91425" rIns="91425" tIns="45700">
            <a:noAutofit/>
          </a:bodyPr>
          <a:lstStyle/>
          <a:p>
            <a:pPr indent="0" lvl="0" marL="0" marR="0" rtl="0" algn="ctr">
              <a:spcBef>
                <a:spcPts val="0"/>
              </a:spcBef>
              <a:buSzPct val="25000"/>
              <a:buNone/>
            </a:pPr>
            <a:r>
              <a:rPr lang="en-GB" sz="3600">
                <a:solidFill>
                  <a:schemeClr val="dk1"/>
                </a:solidFill>
                <a:latin typeface="Calibri"/>
                <a:ea typeface="Calibri"/>
                <a:cs typeface="Calibri"/>
                <a:sym typeface="Calibri"/>
              </a:rPr>
              <a:t>?</a:t>
            </a:r>
          </a:p>
        </p:txBody>
      </p:sp>
      <p:sp>
        <p:nvSpPr>
          <p:cNvPr id="794" name="Shape 794"/>
          <p:cNvSpPr/>
          <p:nvPr/>
        </p:nvSpPr>
        <p:spPr>
          <a:xfrm>
            <a:off x="1137349" y="2636190"/>
            <a:ext cx="855160" cy="990095"/>
          </a:xfrm>
          <a:prstGeom prst="rect">
            <a:avLst/>
          </a:prstGeom>
          <a:noFill/>
          <a:ln cap="flat" cmpd="sng" w="25400">
            <a:solidFill>
              <a:srgbClr val="FF0000"/>
            </a:solidFill>
            <a:prstDash val="solid"/>
            <a:round/>
            <a:headEnd len="med" w="med" type="none"/>
            <a:tailEnd len="med" w="med" type="none"/>
          </a:ln>
        </p:spPr>
        <p:txBody>
          <a:bodyPr anchorCtr="0" anchor="ctr" bIns="45700" lIns="91425" rIns="91425" tIns="45700">
            <a:noAutofit/>
          </a:bodyPr>
          <a:lstStyle/>
          <a:p>
            <a:pPr indent="0" lvl="0" marL="0" marR="0" rtl="0" algn="ctr">
              <a:spcBef>
                <a:spcPts val="0"/>
              </a:spcBef>
              <a:buNone/>
            </a:pPr>
            <a:r>
              <a:t/>
            </a:r>
            <a:endParaRPr sz="1800">
              <a:solidFill>
                <a:schemeClr val="lt1"/>
              </a:solidFill>
              <a:latin typeface="Calibri"/>
              <a:ea typeface="Calibri"/>
              <a:cs typeface="Calibri"/>
              <a:sym typeface="Calibri"/>
            </a:endParaRPr>
          </a:p>
        </p:txBody>
      </p:sp>
      <p:sp>
        <p:nvSpPr>
          <p:cNvPr id="795" name="Shape 795"/>
          <p:cNvSpPr txBox="1"/>
          <p:nvPr/>
        </p:nvSpPr>
        <p:spPr>
          <a:xfrm>
            <a:off x="5004687" y="4827062"/>
            <a:ext cx="1368151" cy="800218"/>
          </a:xfrm>
          <a:prstGeom prst="rect">
            <a:avLst/>
          </a:prstGeom>
          <a:noFill/>
          <a:ln>
            <a:noFill/>
          </a:ln>
        </p:spPr>
        <p:txBody>
          <a:bodyPr anchorCtr="0" anchor="t" bIns="45700" lIns="91425" rIns="91425" tIns="45700">
            <a:noAutofit/>
          </a:bodyPr>
          <a:lstStyle/>
          <a:p>
            <a:pPr indent="0" lvl="0" marL="0" marR="0" rtl="0" algn="l">
              <a:spcBef>
                <a:spcPts val="0"/>
              </a:spcBef>
              <a:buClr>
                <a:schemeClr val="dk1"/>
              </a:buClr>
              <a:buSzPct val="100000"/>
              <a:buFont typeface="Arial"/>
              <a:buChar char="•"/>
            </a:pPr>
            <a:r>
              <a:rPr lang="en-GB" sz="1600">
                <a:solidFill>
                  <a:schemeClr val="dk1"/>
                </a:solidFill>
                <a:latin typeface="Architects Daughter"/>
                <a:ea typeface="Architects Daughter"/>
                <a:cs typeface="Architects Daughter"/>
                <a:sym typeface="Architects Daughter"/>
              </a:rPr>
              <a:t> </a:t>
            </a:r>
            <a:r>
              <a:rPr lang="en-GB" sz="1500">
                <a:solidFill>
                  <a:schemeClr val="dk1"/>
                </a:solidFill>
                <a:latin typeface="Architects Daughter"/>
                <a:ea typeface="Architects Daughter"/>
                <a:cs typeface="Architects Daughter"/>
                <a:sym typeface="Architects Daughter"/>
              </a:rPr>
              <a:t>Identifying knowledge gaps</a:t>
            </a:r>
          </a:p>
        </p:txBody>
      </p:sp>
      <p:sp>
        <p:nvSpPr>
          <p:cNvPr id="796" name="Shape 796"/>
          <p:cNvSpPr txBox="1"/>
          <p:nvPr/>
        </p:nvSpPr>
        <p:spPr>
          <a:xfrm>
            <a:off x="6507546" y="4827062"/>
            <a:ext cx="2415884" cy="1292662"/>
          </a:xfrm>
          <a:prstGeom prst="rect">
            <a:avLst/>
          </a:prstGeom>
          <a:noFill/>
          <a:ln>
            <a:noFill/>
          </a:ln>
        </p:spPr>
        <p:txBody>
          <a:bodyPr anchorCtr="0" anchor="t" bIns="45700" lIns="91425" rIns="91425" tIns="45700">
            <a:noAutofit/>
          </a:bodyPr>
          <a:lstStyle/>
          <a:p>
            <a:pPr indent="0" lvl="0" marL="0" marR="0" rtl="0" algn="l">
              <a:spcBef>
                <a:spcPts val="0"/>
              </a:spcBef>
              <a:buClr>
                <a:schemeClr val="dk1"/>
              </a:buClr>
              <a:buSzPct val="100000"/>
              <a:buFont typeface="Arial"/>
              <a:buChar char="•"/>
            </a:pPr>
            <a:r>
              <a:rPr lang="en-GB" sz="1200">
                <a:solidFill>
                  <a:schemeClr val="dk1"/>
                </a:solidFill>
                <a:latin typeface="Architects Daughter"/>
                <a:ea typeface="Architects Daughter"/>
                <a:cs typeface="Architects Daughter"/>
                <a:sym typeface="Architects Daughter"/>
              </a:rPr>
              <a:t> Compiling information from sources to establish current knowledge and identify knowledge gaps [Module = </a:t>
            </a:r>
            <a:r>
              <a:rPr i="1" lang="en-GB" sz="1200">
                <a:solidFill>
                  <a:schemeClr val="dk1"/>
                </a:solidFill>
                <a:latin typeface="Architects Daughter"/>
                <a:ea typeface="Architects Daughter"/>
                <a:cs typeface="Architects Daughter"/>
                <a:sym typeface="Architects Daughter"/>
              </a:rPr>
              <a:t>3</a:t>
            </a:r>
            <a:r>
              <a:rPr baseline="30000" i="1" lang="en-GB" sz="1200">
                <a:solidFill>
                  <a:schemeClr val="dk1"/>
                </a:solidFill>
                <a:latin typeface="Architects Daughter"/>
                <a:ea typeface="Architects Daughter"/>
                <a:cs typeface="Architects Daughter"/>
                <a:sym typeface="Architects Daughter"/>
              </a:rPr>
              <a:t>rd</a:t>
            </a:r>
            <a:r>
              <a:rPr i="1" lang="en-GB" sz="1200">
                <a:solidFill>
                  <a:schemeClr val="dk1"/>
                </a:solidFill>
                <a:latin typeface="Architects Daughter"/>
                <a:ea typeface="Architects Daughter"/>
                <a:cs typeface="Architects Daughter"/>
                <a:sym typeface="Architects Daughter"/>
              </a:rPr>
              <a:t> year Research Project</a:t>
            </a:r>
            <a:r>
              <a:rPr lang="en-GB" sz="1200">
                <a:solidFill>
                  <a:schemeClr val="dk1"/>
                </a:solidFill>
                <a:latin typeface="Architects Daughter"/>
                <a:ea typeface="Architects Daughter"/>
                <a:cs typeface="Architects Daughter"/>
                <a:sym typeface="Architects Daughter"/>
              </a:rPr>
              <a:t>]</a:t>
            </a:r>
          </a:p>
          <a:p>
            <a:pPr indent="0" lvl="0" marL="0" marR="0" rtl="0" algn="l">
              <a:spcBef>
                <a:spcPts val="0"/>
              </a:spcBef>
              <a:buNone/>
            </a:pPr>
            <a:r>
              <a:t/>
            </a:r>
            <a:endParaRPr sz="600">
              <a:solidFill>
                <a:schemeClr val="dk1"/>
              </a:solidFill>
              <a:latin typeface="Architects Daughter"/>
              <a:ea typeface="Architects Daughter"/>
              <a:cs typeface="Architects Daughter"/>
              <a:sym typeface="Architects Daughter"/>
            </a:endParaRPr>
          </a:p>
          <a:p>
            <a:pPr indent="0" lvl="0" marL="0" marR="0" rtl="0" algn="l">
              <a:spcBef>
                <a:spcPts val="0"/>
              </a:spcBef>
              <a:buClr>
                <a:schemeClr val="dk1"/>
              </a:buClr>
              <a:buSzPct val="100000"/>
              <a:buFont typeface="Arial"/>
              <a:buChar char="•"/>
            </a:pPr>
            <a:r>
              <a:rPr lang="en-GB" sz="1200">
                <a:solidFill>
                  <a:schemeClr val="dk1"/>
                </a:solidFill>
                <a:latin typeface="Architects Daughter"/>
                <a:ea typeface="Architects Daughter"/>
                <a:cs typeface="Architects Daughter"/>
                <a:sym typeface="Architects Daughter"/>
              </a:rPr>
              <a:t> Online guidance and examples</a:t>
            </a:r>
          </a:p>
        </p:txBody>
      </p:sp>
      <p:sp>
        <p:nvSpPr>
          <p:cNvPr id="797" name="Shape 797"/>
          <p:cNvSpPr txBox="1"/>
          <p:nvPr/>
        </p:nvSpPr>
        <p:spPr>
          <a:xfrm>
            <a:off x="4932039" y="3008336"/>
            <a:ext cx="1368151" cy="800218"/>
          </a:xfrm>
          <a:prstGeom prst="rect">
            <a:avLst/>
          </a:prstGeom>
          <a:noFill/>
          <a:ln>
            <a:noFill/>
          </a:ln>
        </p:spPr>
        <p:txBody>
          <a:bodyPr anchorCtr="0" anchor="t" bIns="45700" lIns="91425" rIns="91425" tIns="45700">
            <a:noAutofit/>
          </a:bodyPr>
          <a:lstStyle/>
          <a:p>
            <a:pPr indent="0" lvl="0" marL="0" marR="0" rtl="0" algn="l">
              <a:spcBef>
                <a:spcPts val="0"/>
              </a:spcBef>
              <a:buClr>
                <a:schemeClr val="dk1"/>
              </a:buClr>
              <a:buSzPct val="100000"/>
              <a:buFont typeface="Arial"/>
              <a:buChar char="•"/>
            </a:pPr>
            <a:r>
              <a:rPr lang="en-GB" sz="1600">
                <a:solidFill>
                  <a:schemeClr val="dk1"/>
                </a:solidFill>
                <a:latin typeface="Architects Daughter"/>
                <a:ea typeface="Architects Daughter"/>
                <a:cs typeface="Architects Daughter"/>
                <a:sym typeface="Architects Daughter"/>
              </a:rPr>
              <a:t> </a:t>
            </a:r>
            <a:r>
              <a:rPr lang="en-GB" sz="1500">
                <a:solidFill>
                  <a:schemeClr val="dk1"/>
                </a:solidFill>
                <a:latin typeface="Architects Daughter"/>
                <a:ea typeface="Architects Daughter"/>
                <a:cs typeface="Architects Daughter"/>
                <a:sym typeface="Architects Daughter"/>
              </a:rPr>
              <a:t>Critical analysis of source content</a:t>
            </a:r>
          </a:p>
        </p:txBody>
      </p:sp>
      <p:sp>
        <p:nvSpPr>
          <p:cNvPr id="798" name="Shape 798"/>
          <p:cNvSpPr txBox="1"/>
          <p:nvPr/>
        </p:nvSpPr>
        <p:spPr>
          <a:xfrm>
            <a:off x="4961148" y="1336987"/>
            <a:ext cx="1368151" cy="569387"/>
          </a:xfrm>
          <a:prstGeom prst="rect">
            <a:avLst/>
          </a:prstGeom>
          <a:noFill/>
          <a:ln>
            <a:noFill/>
          </a:ln>
        </p:spPr>
        <p:txBody>
          <a:bodyPr anchorCtr="0" anchor="t" bIns="45700" lIns="91425" rIns="91425" tIns="45700">
            <a:noAutofit/>
          </a:bodyPr>
          <a:lstStyle/>
          <a:p>
            <a:pPr indent="0" lvl="0" marL="0" marR="0" rtl="0" algn="l">
              <a:spcBef>
                <a:spcPts val="0"/>
              </a:spcBef>
              <a:buClr>
                <a:schemeClr val="dk1"/>
              </a:buClr>
              <a:buSzPct val="100000"/>
              <a:buFont typeface="Arial"/>
              <a:buChar char="•"/>
            </a:pPr>
            <a:r>
              <a:rPr lang="en-GB" sz="1600">
                <a:solidFill>
                  <a:schemeClr val="dk1"/>
                </a:solidFill>
                <a:latin typeface="Architects Daughter"/>
                <a:ea typeface="Architects Daughter"/>
                <a:cs typeface="Architects Daughter"/>
                <a:sym typeface="Architects Daughter"/>
              </a:rPr>
              <a:t> </a:t>
            </a:r>
            <a:r>
              <a:rPr lang="en-GB" sz="1500">
                <a:solidFill>
                  <a:schemeClr val="dk1"/>
                </a:solidFill>
                <a:latin typeface="Architects Daughter"/>
                <a:ea typeface="Architects Daughter"/>
                <a:cs typeface="Architects Daughter"/>
                <a:sym typeface="Architects Daughter"/>
              </a:rPr>
              <a:t>Finding and using sources</a:t>
            </a:r>
          </a:p>
        </p:txBody>
      </p:sp>
      <p:sp>
        <p:nvSpPr>
          <p:cNvPr id="799" name="Shape 799"/>
          <p:cNvSpPr txBox="1"/>
          <p:nvPr/>
        </p:nvSpPr>
        <p:spPr>
          <a:xfrm>
            <a:off x="6444367" y="1206574"/>
            <a:ext cx="2415884" cy="1661993"/>
          </a:xfrm>
          <a:prstGeom prst="rect">
            <a:avLst/>
          </a:prstGeom>
          <a:noFill/>
          <a:ln>
            <a:noFill/>
          </a:ln>
        </p:spPr>
        <p:txBody>
          <a:bodyPr anchorCtr="0" anchor="t" bIns="45700" lIns="91425" rIns="91425" tIns="45700">
            <a:noAutofit/>
          </a:bodyPr>
          <a:lstStyle/>
          <a:p>
            <a:pPr indent="0" lvl="0" marL="0" marR="0" rtl="0" algn="l">
              <a:spcBef>
                <a:spcPts val="0"/>
              </a:spcBef>
              <a:buClr>
                <a:schemeClr val="dk1"/>
              </a:buClr>
              <a:buSzPct val="100000"/>
              <a:buFont typeface="Arial"/>
              <a:buChar char="•"/>
            </a:pPr>
            <a:r>
              <a:rPr lang="en-GB" sz="1200">
                <a:solidFill>
                  <a:schemeClr val="dk1"/>
                </a:solidFill>
                <a:latin typeface="Architects Daughter"/>
                <a:ea typeface="Architects Daughter"/>
                <a:cs typeface="Architects Daughter"/>
                <a:sym typeface="Architects Daughter"/>
              </a:rPr>
              <a:t> Training in the use of search engines for findings sources, initial evaluation and formatting in text citation and bibliographies [Library induction activities]</a:t>
            </a:r>
          </a:p>
          <a:p>
            <a:pPr indent="0" lvl="0" marL="0" marR="0" rtl="0" algn="l">
              <a:spcBef>
                <a:spcPts val="0"/>
              </a:spcBef>
              <a:buNone/>
            </a:pPr>
            <a:r>
              <a:t/>
            </a:r>
            <a:endParaRPr sz="600">
              <a:solidFill>
                <a:schemeClr val="dk1"/>
              </a:solidFill>
              <a:latin typeface="Architects Daughter"/>
              <a:ea typeface="Architects Daughter"/>
              <a:cs typeface="Architects Daughter"/>
              <a:sym typeface="Architects Daughter"/>
            </a:endParaRPr>
          </a:p>
          <a:p>
            <a:pPr indent="0" lvl="0" marL="0" marR="0" rtl="0" algn="l">
              <a:spcBef>
                <a:spcPts val="0"/>
              </a:spcBef>
              <a:buClr>
                <a:schemeClr val="dk1"/>
              </a:buClr>
              <a:buSzPct val="100000"/>
              <a:buFont typeface="Arial"/>
              <a:buChar char="•"/>
            </a:pPr>
            <a:r>
              <a:rPr lang="en-GB" sz="1200">
                <a:solidFill>
                  <a:schemeClr val="dk1"/>
                </a:solidFill>
                <a:latin typeface="Architects Daughter"/>
                <a:ea typeface="Architects Daughter"/>
                <a:cs typeface="Architects Daughter"/>
                <a:sym typeface="Architects Daughter"/>
              </a:rPr>
              <a:t> Online resources and tests providing formative feedback</a:t>
            </a:r>
          </a:p>
          <a:p>
            <a:pPr indent="0" lvl="0" marL="0" marR="0" rtl="0" algn="l">
              <a:spcBef>
                <a:spcPts val="0"/>
              </a:spcBef>
              <a:buNone/>
            </a:pPr>
            <a:r>
              <a:t/>
            </a:r>
            <a:endParaRPr sz="1200">
              <a:solidFill>
                <a:schemeClr val="dk1"/>
              </a:solidFill>
              <a:latin typeface="Architects Daughter"/>
              <a:ea typeface="Architects Daughter"/>
              <a:cs typeface="Architects Daughter"/>
              <a:sym typeface="Architects Daughter"/>
            </a:endParaRPr>
          </a:p>
        </p:txBody>
      </p:sp>
      <p:sp>
        <p:nvSpPr>
          <p:cNvPr id="800" name="Shape 800"/>
          <p:cNvSpPr txBox="1"/>
          <p:nvPr/>
        </p:nvSpPr>
        <p:spPr>
          <a:xfrm>
            <a:off x="6476596" y="2973116"/>
            <a:ext cx="2415884" cy="923329"/>
          </a:xfrm>
          <a:prstGeom prst="rect">
            <a:avLst/>
          </a:prstGeom>
          <a:noFill/>
          <a:ln>
            <a:noFill/>
          </a:ln>
        </p:spPr>
        <p:txBody>
          <a:bodyPr anchorCtr="0" anchor="t" bIns="45700" lIns="91425" rIns="91425" tIns="45700">
            <a:noAutofit/>
          </a:bodyPr>
          <a:lstStyle/>
          <a:p>
            <a:pPr indent="0" lvl="0" marL="0" marR="0" rtl="0" algn="l">
              <a:spcBef>
                <a:spcPts val="0"/>
              </a:spcBef>
              <a:buClr>
                <a:schemeClr val="dk1"/>
              </a:buClr>
              <a:buSzPct val="100000"/>
              <a:buFont typeface="Arial"/>
              <a:buChar char="•"/>
            </a:pPr>
            <a:r>
              <a:rPr lang="en-GB" sz="1200">
                <a:solidFill>
                  <a:schemeClr val="dk1"/>
                </a:solidFill>
                <a:latin typeface="Architects Daughter"/>
                <a:ea typeface="Architects Daughter"/>
                <a:cs typeface="Architects Daughter"/>
                <a:sym typeface="Architects Daughter"/>
              </a:rPr>
              <a:t> Critical evaluation training [Module =  </a:t>
            </a:r>
            <a:r>
              <a:rPr i="1" lang="en-GB" sz="1200">
                <a:solidFill>
                  <a:schemeClr val="dk1"/>
                </a:solidFill>
                <a:latin typeface="Architects Daughter"/>
                <a:ea typeface="Architects Daughter"/>
                <a:cs typeface="Architects Daughter"/>
                <a:sym typeface="Architects Daughter"/>
              </a:rPr>
              <a:t>Climate Change</a:t>
            </a:r>
            <a:r>
              <a:rPr lang="en-GB" sz="1200">
                <a:solidFill>
                  <a:schemeClr val="dk1"/>
                </a:solidFill>
                <a:latin typeface="Architects Daughter"/>
                <a:ea typeface="Architects Daughter"/>
                <a:cs typeface="Architects Daughter"/>
                <a:sym typeface="Architects Daughter"/>
              </a:rPr>
              <a:t>]</a:t>
            </a:r>
          </a:p>
          <a:p>
            <a:pPr indent="0" lvl="0" marL="0" marR="0" rtl="0" algn="l">
              <a:spcBef>
                <a:spcPts val="0"/>
              </a:spcBef>
              <a:buNone/>
            </a:pPr>
            <a:r>
              <a:t/>
            </a:r>
            <a:endParaRPr sz="600">
              <a:solidFill>
                <a:schemeClr val="dk1"/>
              </a:solidFill>
              <a:latin typeface="Architects Daughter"/>
              <a:ea typeface="Architects Daughter"/>
              <a:cs typeface="Architects Daughter"/>
              <a:sym typeface="Architects Daughter"/>
            </a:endParaRPr>
          </a:p>
          <a:p>
            <a:pPr indent="0" lvl="0" marL="0" marR="0" rtl="0" algn="l">
              <a:spcBef>
                <a:spcPts val="0"/>
              </a:spcBef>
              <a:buClr>
                <a:schemeClr val="dk1"/>
              </a:buClr>
              <a:buSzPct val="100000"/>
              <a:buFont typeface="Arial"/>
              <a:buChar char="•"/>
            </a:pPr>
            <a:r>
              <a:rPr lang="en-GB" sz="1200">
                <a:solidFill>
                  <a:schemeClr val="dk1"/>
                </a:solidFill>
                <a:latin typeface="Architects Daughter"/>
                <a:ea typeface="Architects Daughter"/>
                <a:cs typeface="Architects Daughter"/>
                <a:sym typeface="Architects Daughter"/>
              </a:rPr>
              <a:t> Online guidance and tests providing formative feedback</a:t>
            </a:r>
          </a:p>
        </p:txBody>
      </p:sp>
      <p:pic>
        <p:nvPicPr>
          <p:cNvPr id="801" name="Shape 801"/>
          <p:cNvPicPr preferRelativeResize="0"/>
          <p:nvPr/>
        </p:nvPicPr>
        <p:blipFill rotWithShape="1">
          <a:blip r:embed="rId3">
            <a:alphaModFix/>
          </a:blip>
          <a:srcRect b="0" l="0" r="0" t="0"/>
          <a:stretch/>
        </p:blipFill>
        <p:spPr>
          <a:xfrm>
            <a:off x="3763569" y="168219"/>
            <a:ext cx="852360" cy="1038354"/>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794"/>
                                        </p:tgtEl>
                                        <p:attrNameLst>
                                          <p:attrName>style.visibility</p:attrName>
                                        </p:attrNameLst>
                                      </p:cBhvr>
                                      <p:to>
                                        <p:strVal val="visible"/>
                                      </p:to>
                                    </p:set>
                                    <p:anim calcmode="lin" valueType="num">
                                      <p:cBhvr additive="base">
                                        <p:cTn dur="500"/>
                                        <p:tgtEl>
                                          <p:spTgt spid="794"/>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798"/>
                                        </p:tgtEl>
                                        <p:attrNameLst>
                                          <p:attrName>style.visibility</p:attrName>
                                        </p:attrNameLst>
                                      </p:cBhvr>
                                      <p:to>
                                        <p:strVal val="visible"/>
                                      </p:to>
                                    </p:set>
                                    <p:anim calcmode="lin" valueType="num">
                                      <p:cBhvr additive="base">
                                        <p:cTn dur="500"/>
                                        <p:tgtEl>
                                          <p:spTgt spid="798"/>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797"/>
                                        </p:tgtEl>
                                        <p:attrNameLst>
                                          <p:attrName>style.visibility</p:attrName>
                                        </p:attrNameLst>
                                      </p:cBhvr>
                                      <p:to>
                                        <p:strVal val="visible"/>
                                      </p:to>
                                    </p:set>
                                    <p:anim calcmode="lin" valueType="num">
                                      <p:cBhvr additive="base">
                                        <p:cTn dur="500"/>
                                        <p:tgtEl>
                                          <p:spTgt spid="797"/>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795"/>
                                        </p:tgtEl>
                                        <p:attrNameLst>
                                          <p:attrName>style.visibility</p:attrName>
                                        </p:attrNameLst>
                                      </p:cBhvr>
                                      <p:to>
                                        <p:strVal val="visible"/>
                                      </p:to>
                                    </p:set>
                                    <p:anim calcmode="lin" valueType="num">
                                      <p:cBhvr additive="base">
                                        <p:cTn dur="500"/>
                                        <p:tgtEl>
                                          <p:spTgt spid="795"/>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799"/>
                                        </p:tgtEl>
                                        <p:attrNameLst>
                                          <p:attrName>style.visibility</p:attrName>
                                        </p:attrNameLst>
                                      </p:cBhvr>
                                      <p:to>
                                        <p:strVal val="visible"/>
                                      </p:to>
                                    </p:set>
                                    <p:anim calcmode="lin" valueType="num">
                                      <p:cBhvr additive="base">
                                        <p:cTn dur="500"/>
                                        <p:tgtEl>
                                          <p:spTgt spid="799"/>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800"/>
                                        </p:tgtEl>
                                        <p:attrNameLst>
                                          <p:attrName>style.visibility</p:attrName>
                                        </p:attrNameLst>
                                      </p:cBhvr>
                                      <p:to>
                                        <p:strVal val="visible"/>
                                      </p:to>
                                    </p:set>
                                    <p:anim calcmode="lin" valueType="num">
                                      <p:cBhvr additive="base">
                                        <p:cTn dur="500"/>
                                        <p:tgtEl>
                                          <p:spTgt spid="800"/>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796"/>
                                        </p:tgtEl>
                                        <p:attrNameLst>
                                          <p:attrName>style.visibility</p:attrName>
                                        </p:attrNameLst>
                                      </p:cBhvr>
                                      <p:to>
                                        <p:strVal val="visible"/>
                                      </p:to>
                                    </p:set>
                                    <p:anim calcmode="lin" valueType="num">
                                      <p:cBhvr additive="base">
                                        <p:cTn dur="500"/>
                                        <p:tgtEl>
                                          <p:spTgt spid="796"/>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805" name="Shape 805"/>
        <p:cNvGrpSpPr/>
        <p:nvPr/>
      </p:nvGrpSpPr>
      <p:grpSpPr>
        <a:xfrm>
          <a:off x="0" y="0"/>
          <a:ext cx="0" cy="0"/>
          <a:chOff x="0" y="0"/>
          <a:chExt cx="0" cy="0"/>
        </a:xfrm>
      </p:grpSpPr>
      <p:sp>
        <p:nvSpPr>
          <p:cNvPr id="806" name="Shape 806"/>
          <p:cNvSpPr/>
          <p:nvPr/>
        </p:nvSpPr>
        <p:spPr>
          <a:xfrm>
            <a:off x="285388" y="248925"/>
            <a:ext cx="3943386" cy="1883931"/>
          </a:xfrm>
          <a:prstGeom prst="roundRect">
            <a:avLst>
              <a:gd fmla="val 16667" name="adj"/>
            </a:avLst>
          </a:prstGeom>
          <a:solidFill>
            <a:schemeClr val="lt1"/>
          </a:solidFill>
          <a:ln cap="flat" cmpd="sng" w="25400">
            <a:solidFill>
              <a:schemeClr val="dk1"/>
            </a:solidFill>
            <a:prstDash val="solid"/>
            <a:round/>
            <a:headEnd len="med" w="med" type="none"/>
            <a:tailEnd len="med" w="med" type="none"/>
          </a:ln>
        </p:spPr>
        <p:txBody>
          <a:bodyPr anchorCtr="0" anchor="ctr" bIns="45700" lIns="91425" rIns="91425" tIns="45700">
            <a:noAutofit/>
          </a:bodyPr>
          <a:lstStyle/>
          <a:p>
            <a:pPr indent="0" lvl="0" marL="0" marR="0" rtl="0" algn="ctr">
              <a:spcBef>
                <a:spcPts val="0"/>
              </a:spcBef>
              <a:buNone/>
            </a:pPr>
            <a:r>
              <a:t/>
            </a:r>
            <a:endParaRPr sz="1800">
              <a:solidFill>
                <a:schemeClr val="lt1"/>
              </a:solidFill>
              <a:latin typeface="Calibri"/>
              <a:ea typeface="Calibri"/>
              <a:cs typeface="Calibri"/>
              <a:sym typeface="Calibri"/>
            </a:endParaRPr>
          </a:p>
        </p:txBody>
      </p:sp>
      <p:sp>
        <p:nvSpPr>
          <p:cNvPr id="807" name="Shape 807"/>
          <p:cNvSpPr/>
          <p:nvPr/>
        </p:nvSpPr>
        <p:spPr>
          <a:xfrm>
            <a:off x="326018" y="2240025"/>
            <a:ext cx="3870596" cy="1621023"/>
          </a:xfrm>
          <a:prstGeom prst="roundRect">
            <a:avLst>
              <a:gd fmla="val 16667" name="adj"/>
            </a:avLst>
          </a:prstGeom>
          <a:solidFill>
            <a:schemeClr val="lt1"/>
          </a:solidFill>
          <a:ln cap="flat" cmpd="sng" w="25400">
            <a:solidFill>
              <a:schemeClr val="dk1"/>
            </a:solidFill>
            <a:prstDash val="solid"/>
            <a:round/>
            <a:headEnd len="med" w="med" type="none"/>
            <a:tailEnd len="med" w="med" type="none"/>
          </a:ln>
        </p:spPr>
        <p:txBody>
          <a:bodyPr anchorCtr="0" anchor="ctr" bIns="45700" lIns="91425" rIns="91425" tIns="45700">
            <a:noAutofit/>
          </a:bodyPr>
          <a:lstStyle/>
          <a:p>
            <a:pPr indent="0" lvl="0" marL="0" marR="0" rtl="0" algn="ctr">
              <a:spcBef>
                <a:spcPts val="0"/>
              </a:spcBef>
              <a:buNone/>
            </a:pPr>
            <a:r>
              <a:t/>
            </a:r>
            <a:endParaRPr sz="1800">
              <a:solidFill>
                <a:schemeClr val="lt1"/>
              </a:solidFill>
              <a:latin typeface="Calibri"/>
              <a:ea typeface="Calibri"/>
              <a:cs typeface="Calibri"/>
              <a:sym typeface="Calibri"/>
            </a:endParaRPr>
          </a:p>
        </p:txBody>
      </p:sp>
      <p:sp>
        <p:nvSpPr>
          <p:cNvPr id="808" name="Shape 808"/>
          <p:cNvSpPr/>
          <p:nvPr/>
        </p:nvSpPr>
        <p:spPr>
          <a:xfrm>
            <a:off x="313902" y="3989450"/>
            <a:ext cx="3882712" cy="2520279"/>
          </a:xfrm>
          <a:prstGeom prst="roundRect">
            <a:avLst>
              <a:gd fmla="val 16667" name="adj"/>
            </a:avLst>
          </a:prstGeom>
          <a:solidFill>
            <a:schemeClr val="lt1"/>
          </a:solidFill>
          <a:ln cap="flat" cmpd="sng" w="25400">
            <a:solidFill>
              <a:schemeClr val="dk1"/>
            </a:solidFill>
            <a:prstDash val="solid"/>
            <a:round/>
            <a:headEnd len="med" w="med" type="none"/>
            <a:tailEnd len="med" w="med" type="none"/>
          </a:ln>
        </p:spPr>
        <p:txBody>
          <a:bodyPr anchorCtr="0" anchor="ctr" bIns="45700" lIns="91425" rIns="91425" tIns="45700">
            <a:noAutofit/>
          </a:bodyPr>
          <a:lstStyle/>
          <a:p>
            <a:pPr indent="0" lvl="0" marL="0" marR="0" rtl="0" algn="ctr">
              <a:spcBef>
                <a:spcPts val="0"/>
              </a:spcBef>
              <a:buNone/>
            </a:pPr>
            <a:r>
              <a:t/>
            </a:r>
            <a:endParaRPr sz="1800">
              <a:solidFill>
                <a:schemeClr val="lt1"/>
              </a:solidFill>
              <a:latin typeface="Calibri"/>
              <a:ea typeface="Calibri"/>
              <a:cs typeface="Calibri"/>
              <a:sym typeface="Calibri"/>
            </a:endParaRPr>
          </a:p>
        </p:txBody>
      </p:sp>
      <p:cxnSp>
        <p:nvCxnSpPr>
          <p:cNvPr id="809" name="Shape 809"/>
          <p:cNvCxnSpPr/>
          <p:nvPr/>
        </p:nvCxnSpPr>
        <p:spPr>
          <a:xfrm>
            <a:off x="6269537" y="1135653"/>
            <a:ext cx="639" cy="5548206"/>
          </a:xfrm>
          <a:prstGeom prst="straightConnector1">
            <a:avLst/>
          </a:prstGeom>
          <a:noFill/>
          <a:ln cap="flat" cmpd="sng" w="9525">
            <a:solidFill>
              <a:srgbClr val="A5A5A5"/>
            </a:solidFill>
            <a:prstDash val="dash"/>
            <a:round/>
            <a:headEnd len="med" w="med" type="none"/>
            <a:tailEnd len="med" w="med" type="none"/>
          </a:ln>
        </p:spPr>
      </p:cxnSp>
      <p:cxnSp>
        <p:nvCxnSpPr>
          <p:cNvPr id="810" name="Shape 810"/>
          <p:cNvCxnSpPr/>
          <p:nvPr/>
        </p:nvCxnSpPr>
        <p:spPr>
          <a:xfrm>
            <a:off x="4788023" y="2780927"/>
            <a:ext cx="4176464" cy="26764"/>
          </a:xfrm>
          <a:prstGeom prst="straightConnector1">
            <a:avLst/>
          </a:prstGeom>
          <a:noFill/>
          <a:ln cap="flat" cmpd="sng" w="9525">
            <a:solidFill>
              <a:srgbClr val="A5A5A5"/>
            </a:solidFill>
            <a:prstDash val="dash"/>
            <a:round/>
            <a:headEnd len="med" w="med" type="none"/>
            <a:tailEnd len="med" w="med" type="none"/>
          </a:ln>
        </p:spPr>
      </p:cxnSp>
      <p:cxnSp>
        <p:nvCxnSpPr>
          <p:cNvPr id="811" name="Shape 811"/>
          <p:cNvCxnSpPr/>
          <p:nvPr/>
        </p:nvCxnSpPr>
        <p:spPr>
          <a:xfrm>
            <a:off x="4788023" y="4653135"/>
            <a:ext cx="4176464" cy="0"/>
          </a:xfrm>
          <a:prstGeom prst="straightConnector1">
            <a:avLst/>
          </a:prstGeom>
          <a:noFill/>
          <a:ln cap="flat" cmpd="sng" w="9525">
            <a:solidFill>
              <a:srgbClr val="A5A5A5"/>
            </a:solidFill>
            <a:prstDash val="dash"/>
            <a:round/>
            <a:headEnd len="med" w="med" type="none"/>
            <a:tailEnd len="med" w="med" type="none"/>
          </a:ln>
        </p:spPr>
      </p:cxnSp>
      <p:sp>
        <p:nvSpPr>
          <p:cNvPr id="812" name="Shape 812"/>
          <p:cNvSpPr txBox="1"/>
          <p:nvPr/>
        </p:nvSpPr>
        <p:spPr>
          <a:xfrm>
            <a:off x="5221755" y="176238"/>
            <a:ext cx="1440160" cy="523219"/>
          </a:xfrm>
          <a:prstGeom prst="rect">
            <a:avLst/>
          </a:prstGeom>
          <a:noFill/>
          <a:ln>
            <a:noFill/>
          </a:ln>
        </p:spPr>
        <p:txBody>
          <a:bodyPr anchorCtr="0" anchor="t" bIns="45700" lIns="91425" rIns="91425" tIns="45700">
            <a:noAutofit/>
          </a:bodyPr>
          <a:lstStyle/>
          <a:p>
            <a:pPr indent="0" lvl="0" marL="0" marR="0" rtl="0" algn="ctr">
              <a:spcBef>
                <a:spcPts val="0"/>
              </a:spcBef>
              <a:buSzPct val="25000"/>
              <a:buNone/>
            </a:pPr>
            <a:r>
              <a:rPr lang="en-GB" sz="1400">
                <a:solidFill>
                  <a:schemeClr val="dk1"/>
                </a:solidFill>
                <a:latin typeface="Calibri"/>
                <a:ea typeface="Calibri"/>
                <a:cs typeface="Calibri"/>
                <a:sym typeface="Calibri"/>
              </a:rPr>
              <a:t>Skill being developed</a:t>
            </a:r>
          </a:p>
        </p:txBody>
      </p:sp>
      <p:sp>
        <p:nvSpPr>
          <p:cNvPr id="813" name="Shape 813"/>
          <p:cNvSpPr txBox="1"/>
          <p:nvPr/>
        </p:nvSpPr>
        <p:spPr>
          <a:xfrm>
            <a:off x="6710042" y="176238"/>
            <a:ext cx="1757749" cy="523219"/>
          </a:xfrm>
          <a:prstGeom prst="rect">
            <a:avLst/>
          </a:prstGeom>
          <a:noFill/>
          <a:ln>
            <a:noFill/>
          </a:ln>
        </p:spPr>
        <p:txBody>
          <a:bodyPr anchorCtr="0" anchor="t" bIns="45700" lIns="91425" rIns="91425" tIns="45700">
            <a:noAutofit/>
          </a:bodyPr>
          <a:lstStyle/>
          <a:p>
            <a:pPr indent="0" lvl="0" marL="0" marR="0" rtl="0" algn="ctr">
              <a:spcBef>
                <a:spcPts val="0"/>
              </a:spcBef>
              <a:buSzPct val="25000"/>
              <a:buNone/>
            </a:pPr>
            <a:r>
              <a:rPr lang="en-GB" sz="1400">
                <a:solidFill>
                  <a:schemeClr val="dk1"/>
                </a:solidFill>
                <a:latin typeface="Calibri"/>
                <a:ea typeface="Calibri"/>
                <a:cs typeface="Calibri"/>
                <a:sym typeface="Calibri"/>
              </a:rPr>
              <a:t>Learning activity/ resources</a:t>
            </a:r>
          </a:p>
        </p:txBody>
      </p:sp>
      <p:sp>
        <p:nvSpPr>
          <p:cNvPr id="814" name="Shape 814"/>
          <p:cNvSpPr/>
          <p:nvPr/>
        </p:nvSpPr>
        <p:spPr>
          <a:xfrm>
            <a:off x="5761816" y="699458"/>
            <a:ext cx="360040" cy="243125"/>
          </a:xfrm>
          <a:prstGeom prst="downArrow">
            <a:avLst>
              <a:gd fmla="val 50000" name="adj1"/>
              <a:gd fmla="val 50000" name="adj2"/>
            </a:avLst>
          </a:prstGeom>
          <a:solidFill>
            <a:srgbClr val="7F7F7F"/>
          </a:solidFill>
          <a:ln cap="flat" cmpd="sng" w="9525">
            <a:solidFill>
              <a:schemeClr val="dk1"/>
            </a:solidFill>
            <a:prstDash val="solid"/>
            <a:round/>
            <a:headEnd len="med" w="med" type="none"/>
            <a:tailEnd len="med" w="med" type="none"/>
          </a:ln>
        </p:spPr>
        <p:txBody>
          <a:bodyPr anchorCtr="0" anchor="ctr" bIns="45700" lIns="91425" rIns="91425" tIns="45700">
            <a:noAutofit/>
          </a:bodyPr>
          <a:lstStyle/>
          <a:p>
            <a:pPr indent="0" lvl="0" marL="0" marR="0" rtl="0" algn="ctr">
              <a:spcBef>
                <a:spcPts val="0"/>
              </a:spcBef>
              <a:buNone/>
            </a:pPr>
            <a:r>
              <a:t/>
            </a:r>
            <a:endParaRPr sz="1800">
              <a:solidFill>
                <a:schemeClr val="lt1"/>
              </a:solidFill>
              <a:latin typeface="Calibri"/>
              <a:ea typeface="Calibri"/>
              <a:cs typeface="Calibri"/>
              <a:sym typeface="Calibri"/>
            </a:endParaRPr>
          </a:p>
        </p:txBody>
      </p:sp>
      <p:sp>
        <p:nvSpPr>
          <p:cNvPr id="815" name="Shape 815"/>
          <p:cNvSpPr/>
          <p:nvPr/>
        </p:nvSpPr>
        <p:spPr>
          <a:xfrm>
            <a:off x="7408896" y="699458"/>
            <a:ext cx="360040" cy="243125"/>
          </a:xfrm>
          <a:prstGeom prst="downArrow">
            <a:avLst>
              <a:gd fmla="val 50000" name="adj1"/>
              <a:gd fmla="val 50000" name="adj2"/>
            </a:avLst>
          </a:prstGeom>
          <a:solidFill>
            <a:srgbClr val="7F7F7F"/>
          </a:solidFill>
          <a:ln cap="flat" cmpd="sng" w="9525">
            <a:solidFill>
              <a:schemeClr val="dk1"/>
            </a:solidFill>
            <a:prstDash val="solid"/>
            <a:round/>
            <a:headEnd len="med" w="med" type="none"/>
            <a:tailEnd len="med" w="med" type="none"/>
          </a:ln>
        </p:spPr>
        <p:txBody>
          <a:bodyPr anchorCtr="0" anchor="ctr" bIns="45700" lIns="91425" rIns="91425" tIns="45700">
            <a:noAutofit/>
          </a:bodyPr>
          <a:lstStyle/>
          <a:p>
            <a:pPr indent="0" lvl="0" marL="0" marR="0" rtl="0" algn="ctr">
              <a:spcBef>
                <a:spcPts val="0"/>
              </a:spcBef>
              <a:buNone/>
            </a:pPr>
            <a:r>
              <a:t/>
            </a:r>
            <a:endParaRPr sz="1800">
              <a:solidFill>
                <a:schemeClr val="lt1"/>
              </a:solidFill>
              <a:latin typeface="Calibri"/>
              <a:ea typeface="Calibri"/>
              <a:cs typeface="Calibri"/>
              <a:sym typeface="Calibri"/>
            </a:endParaRPr>
          </a:p>
        </p:txBody>
      </p:sp>
      <p:sp>
        <p:nvSpPr>
          <p:cNvPr id="816" name="Shape 816"/>
          <p:cNvSpPr txBox="1"/>
          <p:nvPr/>
        </p:nvSpPr>
        <p:spPr>
          <a:xfrm rot="-5400000">
            <a:off x="4075028" y="2055359"/>
            <a:ext cx="1081804" cy="369332"/>
          </a:xfrm>
          <a:prstGeom prst="rect">
            <a:avLst/>
          </a:prstGeom>
          <a:noFill/>
          <a:ln>
            <a:noFill/>
          </a:ln>
        </p:spPr>
        <p:txBody>
          <a:bodyPr anchorCtr="0" anchor="t" bIns="45700" lIns="91425" rIns="91425" tIns="45700">
            <a:noAutofit/>
          </a:bodyPr>
          <a:lstStyle/>
          <a:p>
            <a:pPr indent="0" lvl="0" marL="0" marR="0" rtl="0" algn="ctr">
              <a:spcBef>
                <a:spcPts val="0"/>
              </a:spcBef>
              <a:buSzPct val="25000"/>
              <a:buNone/>
            </a:pPr>
            <a:r>
              <a:rPr lang="en-GB" sz="1800">
                <a:solidFill>
                  <a:schemeClr val="dk1"/>
                </a:solidFill>
                <a:latin typeface="Calibri"/>
                <a:ea typeface="Calibri"/>
                <a:cs typeface="Calibri"/>
                <a:sym typeface="Calibri"/>
              </a:rPr>
              <a:t>Year1</a:t>
            </a:r>
          </a:p>
        </p:txBody>
      </p:sp>
      <p:sp>
        <p:nvSpPr>
          <p:cNvPr id="817" name="Shape 817"/>
          <p:cNvSpPr txBox="1"/>
          <p:nvPr/>
        </p:nvSpPr>
        <p:spPr>
          <a:xfrm rot="-5400000">
            <a:off x="4042762" y="3568369"/>
            <a:ext cx="1081804" cy="369332"/>
          </a:xfrm>
          <a:prstGeom prst="rect">
            <a:avLst/>
          </a:prstGeom>
          <a:noFill/>
          <a:ln>
            <a:noFill/>
          </a:ln>
        </p:spPr>
        <p:txBody>
          <a:bodyPr anchorCtr="0" anchor="t" bIns="45700" lIns="91425" rIns="91425" tIns="45700">
            <a:noAutofit/>
          </a:bodyPr>
          <a:lstStyle/>
          <a:p>
            <a:pPr indent="0" lvl="0" marL="0" marR="0" rtl="0" algn="ctr">
              <a:spcBef>
                <a:spcPts val="0"/>
              </a:spcBef>
              <a:buSzPct val="25000"/>
              <a:buNone/>
            </a:pPr>
            <a:r>
              <a:rPr lang="en-GB" sz="1800">
                <a:solidFill>
                  <a:schemeClr val="dk1"/>
                </a:solidFill>
                <a:latin typeface="Calibri"/>
                <a:ea typeface="Calibri"/>
                <a:cs typeface="Calibri"/>
                <a:sym typeface="Calibri"/>
              </a:rPr>
              <a:t>Year2</a:t>
            </a:r>
          </a:p>
        </p:txBody>
      </p:sp>
      <p:sp>
        <p:nvSpPr>
          <p:cNvPr id="818" name="Shape 818"/>
          <p:cNvSpPr txBox="1"/>
          <p:nvPr/>
        </p:nvSpPr>
        <p:spPr>
          <a:xfrm rot="-5400000">
            <a:off x="4042762" y="5189392"/>
            <a:ext cx="1081804" cy="369332"/>
          </a:xfrm>
          <a:prstGeom prst="rect">
            <a:avLst/>
          </a:prstGeom>
          <a:noFill/>
          <a:ln>
            <a:noFill/>
          </a:ln>
        </p:spPr>
        <p:txBody>
          <a:bodyPr anchorCtr="0" anchor="t" bIns="45700" lIns="91425" rIns="91425" tIns="45700">
            <a:noAutofit/>
          </a:bodyPr>
          <a:lstStyle/>
          <a:p>
            <a:pPr indent="0" lvl="0" marL="0" marR="0" rtl="0" algn="ctr">
              <a:spcBef>
                <a:spcPts val="0"/>
              </a:spcBef>
              <a:buSzPct val="25000"/>
              <a:buNone/>
            </a:pPr>
            <a:r>
              <a:rPr lang="en-GB" sz="1800">
                <a:solidFill>
                  <a:schemeClr val="dk1"/>
                </a:solidFill>
                <a:latin typeface="Calibri"/>
                <a:ea typeface="Calibri"/>
                <a:cs typeface="Calibri"/>
                <a:sym typeface="Calibri"/>
              </a:rPr>
              <a:t>Year3</a:t>
            </a:r>
          </a:p>
        </p:txBody>
      </p:sp>
      <p:sp>
        <p:nvSpPr>
          <p:cNvPr id="819" name="Shape 819"/>
          <p:cNvSpPr txBox="1"/>
          <p:nvPr/>
        </p:nvSpPr>
        <p:spPr>
          <a:xfrm>
            <a:off x="477450" y="248926"/>
            <a:ext cx="3719162" cy="1815881"/>
          </a:xfrm>
          <a:prstGeom prst="rect">
            <a:avLst/>
          </a:prstGeom>
          <a:noFill/>
          <a:ln>
            <a:noFill/>
          </a:ln>
        </p:spPr>
        <p:txBody>
          <a:bodyPr anchorCtr="0" anchor="t" bIns="45700" lIns="91425" rIns="91425" tIns="45700">
            <a:noAutofit/>
          </a:bodyPr>
          <a:lstStyle/>
          <a:p>
            <a:pPr indent="0" lvl="0" marL="0" marR="0" rtl="0" algn="l">
              <a:spcBef>
                <a:spcPts val="0"/>
              </a:spcBef>
              <a:buSzPct val="25000"/>
              <a:buNone/>
            </a:pPr>
            <a:r>
              <a:rPr b="1" lang="en-GB" sz="1400">
                <a:solidFill>
                  <a:schemeClr val="dk1"/>
                </a:solidFill>
                <a:latin typeface="Calibri"/>
                <a:ea typeface="Calibri"/>
                <a:cs typeface="Calibri"/>
                <a:sym typeface="Calibri"/>
              </a:rPr>
              <a:t>Programme learning outcome:</a:t>
            </a:r>
          </a:p>
          <a:p>
            <a:pPr indent="0" lvl="0" marL="0" marR="0" rtl="0" algn="l">
              <a:spcBef>
                <a:spcPts val="0"/>
              </a:spcBef>
              <a:buSzPct val="25000"/>
              <a:buNone/>
            </a:pPr>
            <a:r>
              <a:rPr lang="en-GB" sz="1400">
                <a:solidFill>
                  <a:schemeClr val="dk1"/>
                </a:solidFill>
                <a:latin typeface="Architects Daughter"/>
                <a:ea typeface="Architects Daughter"/>
                <a:cs typeface="Architects Daughter"/>
                <a:sym typeface="Architects Daughter"/>
              </a:rPr>
              <a:t>Critically analyse and interpret quantitative data using appropriate scientific and technological information and tools such as geographical information systems (GIS) and statistical packages to draw meaningful conclusions from research in the field of environmental science </a:t>
            </a:r>
            <a:r>
              <a:rPr b="1" lang="en-GB" sz="1400">
                <a:solidFill>
                  <a:schemeClr val="dk1"/>
                </a:solidFill>
                <a:latin typeface="Architects Daughter"/>
                <a:ea typeface="Architects Daughter"/>
                <a:cs typeface="Architects Daughter"/>
                <a:sym typeface="Architects Daughter"/>
              </a:rPr>
              <a:t>[Analytical]</a:t>
            </a:r>
          </a:p>
        </p:txBody>
      </p:sp>
      <p:sp>
        <p:nvSpPr>
          <p:cNvPr id="820" name="Shape 820"/>
          <p:cNvSpPr txBox="1"/>
          <p:nvPr/>
        </p:nvSpPr>
        <p:spPr>
          <a:xfrm>
            <a:off x="498075" y="2265500"/>
            <a:ext cx="3096343" cy="307777"/>
          </a:xfrm>
          <a:prstGeom prst="rect">
            <a:avLst/>
          </a:prstGeom>
          <a:noFill/>
          <a:ln>
            <a:noFill/>
          </a:ln>
        </p:spPr>
        <p:txBody>
          <a:bodyPr anchorCtr="0" anchor="t" bIns="45700" lIns="91425" rIns="91425" tIns="45700">
            <a:noAutofit/>
          </a:bodyPr>
          <a:lstStyle/>
          <a:p>
            <a:pPr indent="0" lvl="0" marL="0" marR="0" rtl="0" algn="l">
              <a:spcBef>
                <a:spcPts val="0"/>
              </a:spcBef>
              <a:buSzPct val="25000"/>
              <a:buNone/>
            </a:pPr>
            <a:r>
              <a:rPr b="1" lang="en-GB" sz="1400">
                <a:solidFill>
                  <a:schemeClr val="dk1"/>
                </a:solidFill>
                <a:latin typeface="Calibri"/>
                <a:ea typeface="Calibri"/>
                <a:cs typeface="Calibri"/>
                <a:sym typeface="Calibri"/>
              </a:rPr>
              <a:t>Model of learning:</a:t>
            </a:r>
          </a:p>
        </p:txBody>
      </p:sp>
      <p:sp>
        <p:nvSpPr>
          <p:cNvPr id="821" name="Shape 821"/>
          <p:cNvSpPr txBox="1"/>
          <p:nvPr/>
        </p:nvSpPr>
        <p:spPr>
          <a:xfrm>
            <a:off x="561283" y="4005023"/>
            <a:ext cx="3458001" cy="2369880"/>
          </a:xfrm>
          <a:prstGeom prst="rect">
            <a:avLst/>
          </a:prstGeom>
          <a:noFill/>
          <a:ln>
            <a:noFill/>
          </a:ln>
        </p:spPr>
        <p:txBody>
          <a:bodyPr anchorCtr="0" anchor="t" bIns="45700" lIns="91425" rIns="91425" tIns="45700">
            <a:noAutofit/>
          </a:bodyPr>
          <a:lstStyle/>
          <a:p>
            <a:pPr indent="0" lvl="0" marL="0" marR="0" rtl="0" algn="l">
              <a:spcBef>
                <a:spcPts val="0"/>
              </a:spcBef>
              <a:buSzPct val="25000"/>
              <a:buNone/>
            </a:pPr>
            <a:r>
              <a:rPr b="1" lang="en-GB" sz="1400">
                <a:solidFill>
                  <a:schemeClr val="dk1"/>
                </a:solidFill>
                <a:latin typeface="Calibri"/>
                <a:ea typeface="Calibri"/>
                <a:cs typeface="Calibri"/>
                <a:sym typeface="Calibri"/>
              </a:rPr>
              <a:t>Explanation:</a:t>
            </a:r>
          </a:p>
          <a:p>
            <a:pPr indent="0" lvl="0" marL="0" marR="0" rtl="0" algn="l">
              <a:spcBef>
                <a:spcPts val="0"/>
              </a:spcBef>
              <a:buNone/>
            </a:pPr>
            <a:r>
              <a:t/>
            </a:r>
            <a:endParaRPr b="1" sz="400">
              <a:solidFill>
                <a:schemeClr val="dk1"/>
              </a:solidFill>
              <a:latin typeface="Calibri"/>
              <a:ea typeface="Calibri"/>
              <a:cs typeface="Calibri"/>
              <a:sym typeface="Calibri"/>
            </a:endParaRPr>
          </a:p>
          <a:p>
            <a:pPr indent="-285750" lvl="0" marL="285750" marR="0" rtl="0" algn="l">
              <a:spcBef>
                <a:spcPts val="0"/>
              </a:spcBef>
              <a:buClr>
                <a:schemeClr val="dk1"/>
              </a:buClr>
              <a:buSzPct val="100000"/>
              <a:buFont typeface="Arial"/>
              <a:buChar char="•"/>
            </a:pPr>
            <a:r>
              <a:rPr lang="en-GB" sz="1400">
                <a:solidFill>
                  <a:schemeClr val="dk1"/>
                </a:solidFill>
                <a:latin typeface="Architects Daughter"/>
                <a:ea typeface="Architects Daughter"/>
                <a:cs typeface="Architects Daughter"/>
                <a:sym typeface="Architects Daughter"/>
              </a:rPr>
              <a:t>Students need to gain skills in handling datasets (e.g. using spreadsheets and stats programmes) before they can progress on to designing a data analysis strategy. </a:t>
            </a:r>
          </a:p>
          <a:p>
            <a:pPr indent="-171450" lvl="0" marL="171450" marR="0" rtl="0" algn="l">
              <a:spcBef>
                <a:spcPts val="0"/>
              </a:spcBef>
              <a:buClr>
                <a:schemeClr val="dk1"/>
              </a:buClr>
              <a:buFont typeface="Arial"/>
              <a:buNone/>
            </a:pPr>
            <a:r>
              <a:t/>
            </a:r>
            <a:endParaRPr sz="400">
              <a:solidFill>
                <a:schemeClr val="dk1"/>
              </a:solidFill>
              <a:latin typeface="Architects Daughter"/>
              <a:ea typeface="Architects Daughter"/>
              <a:cs typeface="Architects Daughter"/>
              <a:sym typeface="Architects Daughter"/>
            </a:endParaRPr>
          </a:p>
          <a:p>
            <a:pPr indent="-285750" lvl="0" marL="285750" marR="0" rtl="0" algn="l">
              <a:spcBef>
                <a:spcPts val="0"/>
              </a:spcBef>
              <a:buClr>
                <a:schemeClr val="dk1"/>
              </a:buClr>
              <a:buSzPct val="100000"/>
              <a:buFont typeface="Arial"/>
              <a:buChar char="•"/>
            </a:pPr>
            <a:r>
              <a:rPr lang="en-GB" sz="1400">
                <a:solidFill>
                  <a:schemeClr val="dk1"/>
                </a:solidFill>
                <a:latin typeface="Architects Daughter"/>
                <a:ea typeface="Architects Daughter"/>
                <a:cs typeface="Architects Daughter"/>
                <a:sym typeface="Architects Daughter"/>
              </a:rPr>
              <a:t>They then need to understand how to use stats decision trees before going on to undertake data analysis within the dissertation.</a:t>
            </a:r>
          </a:p>
        </p:txBody>
      </p:sp>
      <p:sp>
        <p:nvSpPr>
          <p:cNvPr id="822" name="Shape 822"/>
          <p:cNvSpPr/>
          <p:nvPr/>
        </p:nvSpPr>
        <p:spPr>
          <a:xfrm>
            <a:off x="4788023" y="1052736"/>
            <a:ext cx="4176464" cy="5544615"/>
          </a:xfrm>
          <a:prstGeom prst="roundRect">
            <a:avLst>
              <a:gd fmla="val 16667" name="adj"/>
            </a:avLst>
          </a:prstGeom>
          <a:noFill/>
          <a:ln cap="flat" cmpd="sng" w="25400">
            <a:solidFill>
              <a:schemeClr val="dk1"/>
            </a:solidFill>
            <a:prstDash val="solid"/>
            <a:round/>
            <a:headEnd len="med" w="med" type="none"/>
            <a:tailEnd len="med" w="med" type="none"/>
          </a:ln>
        </p:spPr>
        <p:txBody>
          <a:bodyPr anchorCtr="0" anchor="ctr" bIns="45700" lIns="91425" rIns="91425" tIns="45700">
            <a:noAutofit/>
          </a:bodyPr>
          <a:lstStyle/>
          <a:p>
            <a:pPr indent="0" lvl="0" marL="0" marR="0" rtl="0" algn="ctr">
              <a:spcBef>
                <a:spcPts val="0"/>
              </a:spcBef>
              <a:buNone/>
            </a:pPr>
            <a:r>
              <a:t/>
            </a:r>
            <a:endParaRPr sz="1800">
              <a:solidFill>
                <a:schemeClr val="lt1"/>
              </a:solidFill>
              <a:latin typeface="Calibri"/>
              <a:ea typeface="Calibri"/>
              <a:cs typeface="Calibri"/>
              <a:sym typeface="Calibri"/>
            </a:endParaRPr>
          </a:p>
        </p:txBody>
      </p:sp>
      <p:sp>
        <p:nvSpPr>
          <p:cNvPr id="823" name="Shape 823"/>
          <p:cNvSpPr/>
          <p:nvPr/>
        </p:nvSpPr>
        <p:spPr>
          <a:xfrm>
            <a:off x="1476236" y="2730164"/>
            <a:ext cx="144016" cy="144016"/>
          </a:xfrm>
          <a:prstGeom prst="ellipse">
            <a:avLst/>
          </a:prstGeom>
          <a:solidFill>
            <a:srgbClr val="BFBFBF"/>
          </a:solidFill>
          <a:ln cap="flat" cmpd="sng" w="25400">
            <a:solidFill>
              <a:schemeClr val="dk1"/>
            </a:solidFill>
            <a:prstDash val="solid"/>
            <a:round/>
            <a:headEnd len="med" w="med" type="none"/>
            <a:tailEnd len="med" w="med" type="none"/>
          </a:ln>
        </p:spPr>
        <p:txBody>
          <a:bodyPr anchorCtr="0" anchor="ctr" bIns="45700" lIns="91425" rIns="91425" tIns="45700">
            <a:noAutofit/>
          </a:bodyPr>
          <a:lstStyle/>
          <a:p>
            <a:pPr indent="0" lvl="0" marL="0" marR="0" rtl="0" algn="ctr">
              <a:spcBef>
                <a:spcPts val="0"/>
              </a:spcBef>
              <a:buNone/>
            </a:pPr>
            <a:r>
              <a:t/>
            </a:r>
            <a:endParaRPr sz="1800">
              <a:solidFill>
                <a:schemeClr val="lt1"/>
              </a:solidFill>
              <a:latin typeface="Calibri"/>
              <a:ea typeface="Calibri"/>
              <a:cs typeface="Calibri"/>
              <a:sym typeface="Calibri"/>
            </a:endParaRPr>
          </a:p>
        </p:txBody>
      </p:sp>
      <p:sp>
        <p:nvSpPr>
          <p:cNvPr id="824" name="Shape 824"/>
          <p:cNvSpPr/>
          <p:nvPr/>
        </p:nvSpPr>
        <p:spPr>
          <a:xfrm>
            <a:off x="1605400" y="2995452"/>
            <a:ext cx="144016" cy="144016"/>
          </a:xfrm>
          <a:prstGeom prst="ellipse">
            <a:avLst/>
          </a:prstGeom>
          <a:solidFill>
            <a:srgbClr val="BFBFBF"/>
          </a:solidFill>
          <a:ln cap="flat" cmpd="sng" w="25400">
            <a:solidFill>
              <a:schemeClr val="dk1"/>
            </a:solidFill>
            <a:prstDash val="solid"/>
            <a:round/>
            <a:headEnd len="med" w="med" type="none"/>
            <a:tailEnd len="med" w="med" type="none"/>
          </a:ln>
        </p:spPr>
        <p:txBody>
          <a:bodyPr anchorCtr="0" anchor="ctr" bIns="45700" lIns="91425" rIns="91425" tIns="45700">
            <a:noAutofit/>
          </a:bodyPr>
          <a:lstStyle/>
          <a:p>
            <a:pPr indent="0" lvl="0" marL="0" marR="0" rtl="0" algn="ctr">
              <a:spcBef>
                <a:spcPts val="0"/>
              </a:spcBef>
              <a:buNone/>
            </a:pPr>
            <a:r>
              <a:t/>
            </a:r>
            <a:endParaRPr sz="1800">
              <a:solidFill>
                <a:schemeClr val="lt1"/>
              </a:solidFill>
              <a:latin typeface="Calibri"/>
              <a:ea typeface="Calibri"/>
              <a:cs typeface="Calibri"/>
              <a:sym typeface="Calibri"/>
            </a:endParaRPr>
          </a:p>
        </p:txBody>
      </p:sp>
      <p:sp>
        <p:nvSpPr>
          <p:cNvPr id="825" name="Shape 825"/>
          <p:cNvSpPr/>
          <p:nvPr/>
        </p:nvSpPr>
        <p:spPr>
          <a:xfrm>
            <a:off x="1476830" y="3258914"/>
            <a:ext cx="144016" cy="144016"/>
          </a:xfrm>
          <a:prstGeom prst="ellipse">
            <a:avLst/>
          </a:prstGeom>
          <a:solidFill>
            <a:srgbClr val="BFBFBF"/>
          </a:solidFill>
          <a:ln cap="flat" cmpd="sng" w="25400">
            <a:solidFill>
              <a:schemeClr val="dk1"/>
            </a:solidFill>
            <a:prstDash val="solid"/>
            <a:round/>
            <a:headEnd len="med" w="med" type="none"/>
            <a:tailEnd len="med" w="med" type="none"/>
          </a:ln>
        </p:spPr>
        <p:txBody>
          <a:bodyPr anchorCtr="0" anchor="ctr" bIns="45700" lIns="91425" rIns="91425" tIns="45700">
            <a:noAutofit/>
          </a:bodyPr>
          <a:lstStyle/>
          <a:p>
            <a:pPr indent="0" lvl="0" marL="0" marR="0" rtl="0" algn="ctr">
              <a:spcBef>
                <a:spcPts val="0"/>
              </a:spcBef>
              <a:buNone/>
            </a:pPr>
            <a:r>
              <a:t/>
            </a:r>
            <a:endParaRPr sz="1800">
              <a:solidFill>
                <a:schemeClr val="lt1"/>
              </a:solidFill>
              <a:latin typeface="Calibri"/>
              <a:ea typeface="Calibri"/>
              <a:cs typeface="Calibri"/>
              <a:sym typeface="Calibri"/>
            </a:endParaRPr>
          </a:p>
        </p:txBody>
      </p:sp>
      <p:sp>
        <p:nvSpPr>
          <p:cNvPr id="826" name="Shape 826"/>
          <p:cNvSpPr txBox="1"/>
          <p:nvPr/>
        </p:nvSpPr>
        <p:spPr>
          <a:xfrm>
            <a:off x="1101345" y="3402930"/>
            <a:ext cx="1008112" cy="246220"/>
          </a:xfrm>
          <a:prstGeom prst="rect">
            <a:avLst/>
          </a:prstGeom>
          <a:noFill/>
          <a:ln>
            <a:noFill/>
          </a:ln>
        </p:spPr>
        <p:txBody>
          <a:bodyPr anchorCtr="0" anchor="t" bIns="45700" lIns="91425" rIns="91425" tIns="45700">
            <a:noAutofit/>
          </a:bodyPr>
          <a:lstStyle/>
          <a:p>
            <a:pPr indent="0" lvl="0" marL="0" marR="0" rtl="0" algn="l">
              <a:spcBef>
                <a:spcPts val="0"/>
              </a:spcBef>
              <a:buSzPct val="25000"/>
              <a:buNone/>
            </a:pPr>
            <a:r>
              <a:rPr lang="en-GB" sz="1000">
                <a:solidFill>
                  <a:schemeClr val="dk1"/>
                </a:solidFill>
                <a:latin typeface="Calibri"/>
                <a:ea typeface="Calibri"/>
                <a:cs typeface="Calibri"/>
                <a:sym typeface="Calibri"/>
              </a:rPr>
              <a:t>Stepping stone</a:t>
            </a:r>
          </a:p>
        </p:txBody>
      </p:sp>
      <p:grpSp>
        <p:nvGrpSpPr>
          <p:cNvPr id="827" name="Shape 827"/>
          <p:cNvGrpSpPr/>
          <p:nvPr/>
        </p:nvGrpSpPr>
        <p:grpSpPr>
          <a:xfrm>
            <a:off x="1992509" y="2593632"/>
            <a:ext cx="1465562" cy="1061037"/>
            <a:chOff x="2367288" y="2585114"/>
            <a:chExt cx="1465562" cy="1061037"/>
          </a:xfrm>
        </p:grpSpPr>
        <p:sp>
          <p:nvSpPr>
            <p:cNvPr id="828" name="Shape 828"/>
            <p:cNvSpPr/>
            <p:nvPr/>
          </p:nvSpPr>
          <p:spPr>
            <a:xfrm>
              <a:off x="2627783" y="2727166"/>
              <a:ext cx="144016" cy="144016"/>
            </a:xfrm>
            <a:prstGeom prst="rect">
              <a:avLst/>
            </a:prstGeom>
            <a:solidFill>
              <a:srgbClr val="F2F2F2"/>
            </a:solidFill>
            <a:ln cap="flat" cmpd="sng" w="9525">
              <a:solidFill>
                <a:schemeClr val="dk1"/>
              </a:solidFill>
              <a:prstDash val="solid"/>
              <a:round/>
              <a:headEnd len="med" w="med" type="none"/>
              <a:tailEnd len="med" w="med" type="none"/>
            </a:ln>
          </p:spPr>
          <p:txBody>
            <a:bodyPr anchorCtr="0" anchor="ctr" bIns="45700" lIns="91425" rIns="91425" tIns="45700">
              <a:noAutofit/>
            </a:bodyPr>
            <a:lstStyle/>
            <a:p>
              <a:pPr indent="0" lvl="0" marL="0" marR="0" rtl="0" algn="ctr">
                <a:spcBef>
                  <a:spcPts val="0"/>
                </a:spcBef>
                <a:buNone/>
              </a:pPr>
              <a:r>
                <a:t/>
              </a:r>
              <a:endParaRPr sz="1800">
                <a:solidFill>
                  <a:schemeClr val="lt1"/>
                </a:solidFill>
                <a:latin typeface="Calibri"/>
                <a:ea typeface="Calibri"/>
                <a:cs typeface="Calibri"/>
                <a:sym typeface="Calibri"/>
              </a:endParaRPr>
            </a:p>
          </p:txBody>
        </p:sp>
        <p:sp>
          <p:nvSpPr>
            <p:cNvPr id="829" name="Shape 829"/>
            <p:cNvSpPr/>
            <p:nvPr/>
          </p:nvSpPr>
          <p:spPr>
            <a:xfrm>
              <a:off x="2627783" y="2879566"/>
              <a:ext cx="144016" cy="144016"/>
            </a:xfrm>
            <a:prstGeom prst="rect">
              <a:avLst/>
            </a:prstGeom>
            <a:solidFill>
              <a:srgbClr val="A5A5A5"/>
            </a:solidFill>
            <a:ln cap="flat" cmpd="sng" w="9525">
              <a:solidFill>
                <a:schemeClr val="dk1"/>
              </a:solidFill>
              <a:prstDash val="solid"/>
              <a:round/>
              <a:headEnd len="med" w="med" type="none"/>
              <a:tailEnd len="med" w="med" type="none"/>
            </a:ln>
          </p:spPr>
          <p:txBody>
            <a:bodyPr anchorCtr="0" anchor="ctr" bIns="45700" lIns="91425" rIns="91425" tIns="45700">
              <a:noAutofit/>
            </a:bodyPr>
            <a:lstStyle/>
            <a:p>
              <a:pPr indent="0" lvl="0" marL="0" marR="0" rtl="0" algn="ctr">
                <a:spcBef>
                  <a:spcPts val="0"/>
                </a:spcBef>
                <a:buNone/>
              </a:pPr>
              <a:r>
                <a:t/>
              </a:r>
              <a:endParaRPr sz="1800">
                <a:solidFill>
                  <a:schemeClr val="lt1"/>
                </a:solidFill>
                <a:latin typeface="Calibri"/>
                <a:ea typeface="Calibri"/>
                <a:cs typeface="Calibri"/>
                <a:sym typeface="Calibri"/>
              </a:endParaRPr>
            </a:p>
          </p:txBody>
        </p:sp>
        <p:sp>
          <p:nvSpPr>
            <p:cNvPr id="830" name="Shape 830"/>
            <p:cNvSpPr/>
            <p:nvPr/>
          </p:nvSpPr>
          <p:spPr>
            <a:xfrm>
              <a:off x="2627783" y="3023582"/>
              <a:ext cx="144016" cy="144016"/>
            </a:xfrm>
            <a:prstGeom prst="rect">
              <a:avLst/>
            </a:prstGeom>
            <a:solidFill>
              <a:srgbClr val="7F7F7F"/>
            </a:solidFill>
            <a:ln cap="flat" cmpd="sng" w="9525">
              <a:solidFill>
                <a:schemeClr val="dk1"/>
              </a:solidFill>
              <a:prstDash val="solid"/>
              <a:round/>
              <a:headEnd len="med" w="med" type="none"/>
              <a:tailEnd len="med" w="med" type="none"/>
            </a:ln>
          </p:spPr>
          <p:txBody>
            <a:bodyPr anchorCtr="0" anchor="ctr" bIns="45700" lIns="91425" rIns="91425" tIns="45700">
              <a:noAutofit/>
            </a:bodyPr>
            <a:lstStyle/>
            <a:p>
              <a:pPr indent="0" lvl="0" marL="0" marR="0" rtl="0" algn="ctr">
                <a:spcBef>
                  <a:spcPts val="0"/>
                </a:spcBef>
                <a:buNone/>
              </a:pPr>
              <a:r>
                <a:t/>
              </a:r>
              <a:endParaRPr sz="1800">
                <a:solidFill>
                  <a:schemeClr val="lt1"/>
                </a:solidFill>
                <a:latin typeface="Calibri"/>
                <a:ea typeface="Calibri"/>
                <a:cs typeface="Calibri"/>
                <a:sym typeface="Calibri"/>
              </a:endParaRPr>
            </a:p>
          </p:txBody>
        </p:sp>
        <p:sp>
          <p:nvSpPr>
            <p:cNvPr id="831" name="Shape 831"/>
            <p:cNvSpPr/>
            <p:nvPr/>
          </p:nvSpPr>
          <p:spPr>
            <a:xfrm>
              <a:off x="2627783" y="3167598"/>
              <a:ext cx="144016" cy="144016"/>
            </a:xfrm>
            <a:prstGeom prst="rect">
              <a:avLst/>
            </a:prstGeom>
            <a:solidFill>
              <a:schemeClr val="dk1"/>
            </a:solidFill>
            <a:ln cap="flat" cmpd="sng" w="9525">
              <a:solidFill>
                <a:schemeClr val="dk1"/>
              </a:solidFill>
              <a:prstDash val="solid"/>
              <a:round/>
              <a:headEnd len="med" w="med" type="none"/>
              <a:tailEnd len="med" w="med" type="none"/>
            </a:ln>
          </p:spPr>
          <p:txBody>
            <a:bodyPr anchorCtr="0" anchor="ctr" bIns="45700" lIns="91425" rIns="91425" tIns="45700">
              <a:noAutofit/>
            </a:bodyPr>
            <a:lstStyle/>
            <a:p>
              <a:pPr indent="0" lvl="0" marL="0" marR="0" rtl="0" algn="ctr">
                <a:spcBef>
                  <a:spcPts val="0"/>
                </a:spcBef>
                <a:buNone/>
              </a:pPr>
              <a:r>
                <a:t/>
              </a:r>
              <a:endParaRPr sz="1800">
                <a:solidFill>
                  <a:schemeClr val="lt1"/>
                </a:solidFill>
                <a:latin typeface="Calibri"/>
                <a:ea typeface="Calibri"/>
                <a:cs typeface="Calibri"/>
                <a:sym typeface="Calibri"/>
              </a:endParaRPr>
            </a:p>
          </p:txBody>
        </p:sp>
        <p:sp>
          <p:nvSpPr>
            <p:cNvPr id="832" name="Shape 832"/>
            <p:cNvSpPr txBox="1"/>
            <p:nvPr/>
          </p:nvSpPr>
          <p:spPr>
            <a:xfrm>
              <a:off x="2367288" y="3399930"/>
              <a:ext cx="665007" cy="246220"/>
            </a:xfrm>
            <a:prstGeom prst="rect">
              <a:avLst/>
            </a:prstGeom>
            <a:noFill/>
            <a:ln>
              <a:noFill/>
            </a:ln>
          </p:spPr>
          <p:txBody>
            <a:bodyPr anchorCtr="0" anchor="t" bIns="45700" lIns="91425" rIns="91425" tIns="45700">
              <a:noAutofit/>
            </a:bodyPr>
            <a:lstStyle/>
            <a:p>
              <a:pPr indent="0" lvl="0" marL="0" marR="0" rtl="0" algn="l">
                <a:spcBef>
                  <a:spcPts val="0"/>
                </a:spcBef>
                <a:buSzPct val="25000"/>
                <a:buNone/>
              </a:pPr>
              <a:r>
                <a:rPr lang="en-GB" sz="1000">
                  <a:solidFill>
                    <a:schemeClr val="dk1"/>
                  </a:solidFill>
                  <a:latin typeface="Calibri"/>
                  <a:ea typeface="Calibri"/>
                  <a:cs typeface="Calibri"/>
                  <a:sym typeface="Calibri"/>
                </a:rPr>
                <a:t>Blocking</a:t>
              </a:r>
            </a:p>
          </p:txBody>
        </p:sp>
        <p:sp>
          <p:nvSpPr>
            <p:cNvPr id="833" name="Shape 833"/>
            <p:cNvSpPr/>
            <p:nvPr/>
          </p:nvSpPr>
          <p:spPr>
            <a:xfrm>
              <a:off x="3203848" y="2735550"/>
              <a:ext cx="144016" cy="144016"/>
            </a:xfrm>
            <a:prstGeom prst="rect">
              <a:avLst/>
            </a:prstGeom>
            <a:solidFill>
              <a:srgbClr val="F2F2F2"/>
            </a:solidFill>
            <a:ln cap="flat" cmpd="sng" w="9525">
              <a:solidFill>
                <a:schemeClr val="dk1"/>
              </a:solidFill>
              <a:prstDash val="solid"/>
              <a:round/>
              <a:headEnd len="med" w="med" type="none"/>
              <a:tailEnd len="med" w="med" type="none"/>
            </a:ln>
          </p:spPr>
          <p:txBody>
            <a:bodyPr anchorCtr="0" anchor="ctr" bIns="45700" lIns="91425" rIns="91425" tIns="45700">
              <a:noAutofit/>
            </a:bodyPr>
            <a:lstStyle/>
            <a:p>
              <a:pPr indent="0" lvl="0" marL="0" marR="0" rtl="0" algn="ctr">
                <a:spcBef>
                  <a:spcPts val="0"/>
                </a:spcBef>
                <a:buNone/>
              </a:pPr>
              <a:r>
                <a:t/>
              </a:r>
              <a:endParaRPr sz="1800">
                <a:solidFill>
                  <a:schemeClr val="lt1"/>
                </a:solidFill>
                <a:latin typeface="Calibri"/>
                <a:ea typeface="Calibri"/>
                <a:cs typeface="Calibri"/>
                <a:sym typeface="Calibri"/>
              </a:endParaRPr>
            </a:p>
          </p:txBody>
        </p:sp>
        <p:sp>
          <p:nvSpPr>
            <p:cNvPr id="834" name="Shape 834"/>
            <p:cNvSpPr/>
            <p:nvPr/>
          </p:nvSpPr>
          <p:spPr>
            <a:xfrm>
              <a:off x="3203848" y="2887950"/>
              <a:ext cx="144016" cy="144016"/>
            </a:xfrm>
            <a:prstGeom prst="rect">
              <a:avLst/>
            </a:prstGeom>
            <a:solidFill>
              <a:srgbClr val="A5A5A5"/>
            </a:solidFill>
            <a:ln cap="flat" cmpd="sng" w="9525">
              <a:solidFill>
                <a:schemeClr val="dk1"/>
              </a:solidFill>
              <a:prstDash val="solid"/>
              <a:round/>
              <a:headEnd len="med" w="med" type="none"/>
              <a:tailEnd len="med" w="med" type="none"/>
            </a:ln>
          </p:spPr>
          <p:txBody>
            <a:bodyPr anchorCtr="0" anchor="ctr" bIns="45700" lIns="91425" rIns="91425" tIns="45700">
              <a:noAutofit/>
            </a:bodyPr>
            <a:lstStyle/>
            <a:p>
              <a:pPr indent="0" lvl="0" marL="0" marR="0" rtl="0" algn="ctr">
                <a:spcBef>
                  <a:spcPts val="0"/>
                </a:spcBef>
                <a:buNone/>
              </a:pPr>
              <a:r>
                <a:t/>
              </a:r>
              <a:endParaRPr sz="1800">
                <a:solidFill>
                  <a:schemeClr val="lt1"/>
                </a:solidFill>
                <a:latin typeface="Calibri"/>
                <a:ea typeface="Calibri"/>
                <a:cs typeface="Calibri"/>
                <a:sym typeface="Calibri"/>
              </a:endParaRPr>
            </a:p>
          </p:txBody>
        </p:sp>
        <p:sp>
          <p:nvSpPr>
            <p:cNvPr id="835" name="Shape 835"/>
            <p:cNvSpPr/>
            <p:nvPr/>
          </p:nvSpPr>
          <p:spPr>
            <a:xfrm>
              <a:off x="3203848" y="3183908"/>
              <a:ext cx="144016" cy="144016"/>
            </a:xfrm>
            <a:prstGeom prst="rect">
              <a:avLst/>
            </a:prstGeom>
            <a:solidFill>
              <a:schemeClr val="lt1"/>
            </a:solidFill>
            <a:ln cap="flat" cmpd="sng" w="9525">
              <a:solidFill>
                <a:schemeClr val="dk1"/>
              </a:solidFill>
              <a:prstDash val="solid"/>
              <a:round/>
              <a:headEnd len="med" w="med" type="none"/>
              <a:tailEnd len="med" w="med" type="none"/>
            </a:ln>
          </p:spPr>
          <p:txBody>
            <a:bodyPr anchorCtr="0" anchor="ctr" bIns="45700" lIns="91425" rIns="91425" tIns="45700">
              <a:noAutofit/>
            </a:bodyPr>
            <a:lstStyle/>
            <a:p>
              <a:pPr indent="0" lvl="0" marL="0" marR="0" rtl="0" algn="ctr">
                <a:spcBef>
                  <a:spcPts val="0"/>
                </a:spcBef>
                <a:buNone/>
              </a:pPr>
              <a:r>
                <a:t/>
              </a:r>
              <a:endParaRPr sz="1800">
                <a:solidFill>
                  <a:schemeClr val="lt1"/>
                </a:solidFill>
                <a:latin typeface="Calibri"/>
                <a:ea typeface="Calibri"/>
                <a:cs typeface="Calibri"/>
                <a:sym typeface="Calibri"/>
              </a:endParaRPr>
            </a:p>
          </p:txBody>
        </p:sp>
        <p:sp>
          <p:nvSpPr>
            <p:cNvPr id="836" name="Shape 836"/>
            <p:cNvSpPr/>
            <p:nvPr/>
          </p:nvSpPr>
          <p:spPr>
            <a:xfrm>
              <a:off x="3203847" y="3031966"/>
              <a:ext cx="144016" cy="144016"/>
            </a:xfrm>
            <a:prstGeom prst="rect">
              <a:avLst/>
            </a:prstGeom>
            <a:solidFill>
              <a:schemeClr val="dk1"/>
            </a:solidFill>
            <a:ln cap="flat" cmpd="sng" w="9525">
              <a:solidFill>
                <a:schemeClr val="dk1"/>
              </a:solidFill>
              <a:prstDash val="solid"/>
              <a:round/>
              <a:headEnd len="med" w="med" type="none"/>
              <a:tailEnd len="med" w="med" type="none"/>
            </a:ln>
          </p:spPr>
          <p:txBody>
            <a:bodyPr anchorCtr="0" anchor="ctr" bIns="45700" lIns="91425" rIns="91425" tIns="45700">
              <a:noAutofit/>
            </a:bodyPr>
            <a:lstStyle/>
            <a:p>
              <a:pPr indent="0" lvl="0" marL="0" marR="0" rtl="0" algn="ctr">
                <a:spcBef>
                  <a:spcPts val="0"/>
                </a:spcBef>
                <a:buNone/>
              </a:pPr>
              <a:r>
                <a:t/>
              </a:r>
              <a:endParaRPr sz="1800">
                <a:solidFill>
                  <a:schemeClr val="lt1"/>
                </a:solidFill>
                <a:latin typeface="Calibri"/>
                <a:ea typeface="Calibri"/>
                <a:cs typeface="Calibri"/>
                <a:sym typeface="Calibri"/>
              </a:endParaRPr>
            </a:p>
          </p:txBody>
        </p:sp>
        <p:sp>
          <p:nvSpPr>
            <p:cNvPr id="837" name="Shape 837"/>
            <p:cNvSpPr/>
            <p:nvPr/>
          </p:nvSpPr>
          <p:spPr>
            <a:xfrm>
              <a:off x="3203848" y="2585114"/>
              <a:ext cx="144016" cy="144016"/>
            </a:xfrm>
            <a:prstGeom prst="rect">
              <a:avLst/>
            </a:prstGeom>
            <a:solidFill>
              <a:schemeClr val="dk1"/>
            </a:solidFill>
            <a:ln cap="flat" cmpd="sng" w="9525">
              <a:solidFill>
                <a:schemeClr val="dk1"/>
              </a:solidFill>
              <a:prstDash val="solid"/>
              <a:round/>
              <a:headEnd len="med" w="med" type="none"/>
              <a:tailEnd len="med" w="med" type="none"/>
            </a:ln>
          </p:spPr>
          <p:txBody>
            <a:bodyPr anchorCtr="0" anchor="ctr" bIns="45700" lIns="91425" rIns="91425" tIns="45700">
              <a:noAutofit/>
            </a:bodyPr>
            <a:lstStyle/>
            <a:p>
              <a:pPr indent="0" lvl="0" marL="0" marR="0" rtl="0" algn="ctr">
                <a:spcBef>
                  <a:spcPts val="0"/>
                </a:spcBef>
                <a:buNone/>
              </a:pPr>
              <a:r>
                <a:t/>
              </a:r>
              <a:endParaRPr sz="1800">
                <a:solidFill>
                  <a:schemeClr val="lt1"/>
                </a:solidFill>
                <a:latin typeface="Calibri"/>
                <a:ea typeface="Calibri"/>
                <a:cs typeface="Calibri"/>
                <a:sym typeface="Calibri"/>
              </a:endParaRPr>
            </a:p>
          </p:txBody>
        </p:sp>
        <p:sp>
          <p:nvSpPr>
            <p:cNvPr id="838" name="Shape 838"/>
            <p:cNvSpPr txBox="1"/>
            <p:nvPr/>
          </p:nvSpPr>
          <p:spPr>
            <a:xfrm>
              <a:off x="2943351" y="3399928"/>
              <a:ext cx="889499" cy="246220"/>
            </a:xfrm>
            <a:prstGeom prst="rect">
              <a:avLst/>
            </a:prstGeom>
            <a:noFill/>
            <a:ln>
              <a:noFill/>
            </a:ln>
          </p:spPr>
          <p:txBody>
            <a:bodyPr anchorCtr="0" anchor="t" bIns="45700" lIns="91425" rIns="91425" tIns="45700">
              <a:noAutofit/>
            </a:bodyPr>
            <a:lstStyle/>
            <a:p>
              <a:pPr indent="0" lvl="0" marL="0" marR="0" rtl="0" algn="l">
                <a:spcBef>
                  <a:spcPts val="0"/>
                </a:spcBef>
                <a:buSzPct val="25000"/>
                <a:buNone/>
              </a:pPr>
              <a:r>
                <a:rPr lang="en-GB" sz="1000">
                  <a:solidFill>
                    <a:schemeClr val="dk1"/>
                  </a:solidFill>
                  <a:latin typeface="Calibri"/>
                  <a:ea typeface="Calibri"/>
                  <a:cs typeface="Calibri"/>
                  <a:sym typeface="Calibri"/>
                </a:rPr>
                <a:t>Interleaving</a:t>
              </a:r>
            </a:p>
          </p:txBody>
        </p:sp>
      </p:grpSp>
      <p:sp>
        <p:nvSpPr>
          <p:cNvPr id="839" name="Shape 839"/>
          <p:cNvSpPr/>
          <p:nvPr/>
        </p:nvSpPr>
        <p:spPr>
          <a:xfrm>
            <a:off x="620427" y="2792393"/>
            <a:ext cx="443708" cy="606390"/>
          </a:xfrm>
          <a:custGeom>
            <a:pathLst>
              <a:path extrusionOk="0" h="120000" w="120000">
                <a:moveTo>
                  <a:pt x="86159" y="120000"/>
                </a:moveTo>
                <a:cubicBezTo>
                  <a:pt x="81820" y="119365"/>
                  <a:pt x="77341" y="119118"/>
                  <a:pt x="73143" y="118095"/>
                </a:cubicBezTo>
                <a:cubicBezTo>
                  <a:pt x="69462" y="117197"/>
                  <a:pt x="66364" y="115282"/>
                  <a:pt x="62730" y="114285"/>
                </a:cubicBezTo>
                <a:cubicBezTo>
                  <a:pt x="59381" y="113366"/>
                  <a:pt x="55789" y="113015"/>
                  <a:pt x="52318" y="112380"/>
                </a:cubicBezTo>
                <a:cubicBezTo>
                  <a:pt x="33693" y="103295"/>
                  <a:pt x="56508" y="113499"/>
                  <a:pt x="34096" y="106666"/>
                </a:cubicBezTo>
                <a:cubicBezTo>
                  <a:pt x="18346" y="101864"/>
                  <a:pt x="16555" y="100649"/>
                  <a:pt x="5462" y="95238"/>
                </a:cubicBezTo>
                <a:cubicBezTo>
                  <a:pt x="1340" y="90714"/>
                  <a:pt x="-3019" y="89186"/>
                  <a:pt x="2858" y="83809"/>
                </a:cubicBezTo>
                <a:cubicBezTo>
                  <a:pt x="4813" y="82021"/>
                  <a:pt x="7809" y="80929"/>
                  <a:pt x="10668" y="80000"/>
                </a:cubicBezTo>
                <a:cubicBezTo>
                  <a:pt x="15683" y="78369"/>
                  <a:pt x="26287" y="76190"/>
                  <a:pt x="26287" y="76190"/>
                </a:cubicBezTo>
                <a:cubicBezTo>
                  <a:pt x="34250" y="76391"/>
                  <a:pt x="85549" y="72461"/>
                  <a:pt x="109587" y="80000"/>
                </a:cubicBezTo>
                <a:cubicBezTo>
                  <a:pt x="113154" y="81118"/>
                  <a:pt x="116529" y="82539"/>
                  <a:pt x="120000" y="83809"/>
                </a:cubicBezTo>
                <a:cubicBezTo>
                  <a:pt x="117396" y="84444"/>
                  <a:pt x="114934" y="85714"/>
                  <a:pt x="112190" y="85714"/>
                </a:cubicBezTo>
                <a:cubicBezTo>
                  <a:pt x="103470" y="85714"/>
                  <a:pt x="94730" y="84985"/>
                  <a:pt x="86159" y="83809"/>
                </a:cubicBezTo>
                <a:cubicBezTo>
                  <a:pt x="67423" y="81239"/>
                  <a:pt x="75049" y="80284"/>
                  <a:pt x="60127" y="76190"/>
                </a:cubicBezTo>
                <a:cubicBezTo>
                  <a:pt x="56778" y="75271"/>
                  <a:pt x="53186" y="74920"/>
                  <a:pt x="49715" y="74285"/>
                </a:cubicBezTo>
                <a:cubicBezTo>
                  <a:pt x="47112" y="73015"/>
                  <a:pt x="44704" y="71500"/>
                  <a:pt x="41905" y="70476"/>
                </a:cubicBezTo>
                <a:cubicBezTo>
                  <a:pt x="30165" y="66180"/>
                  <a:pt x="37477" y="71585"/>
                  <a:pt x="26287" y="64761"/>
                </a:cubicBezTo>
                <a:cubicBezTo>
                  <a:pt x="17111" y="59167"/>
                  <a:pt x="15321" y="55583"/>
                  <a:pt x="8065" y="47618"/>
                </a:cubicBezTo>
                <a:cubicBezTo>
                  <a:pt x="6543" y="45948"/>
                  <a:pt x="6329" y="43809"/>
                  <a:pt x="5462" y="41904"/>
                </a:cubicBezTo>
                <a:cubicBezTo>
                  <a:pt x="7197" y="39364"/>
                  <a:pt x="7924" y="36293"/>
                  <a:pt x="10668" y="34285"/>
                </a:cubicBezTo>
                <a:cubicBezTo>
                  <a:pt x="12608" y="32865"/>
                  <a:pt x="15955" y="33171"/>
                  <a:pt x="18477" y="32380"/>
                </a:cubicBezTo>
                <a:cubicBezTo>
                  <a:pt x="39842" y="25681"/>
                  <a:pt x="17087" y="29531"/>
                  <a:pt x="52318" y="26666"/>
                </a:cubicBezTo>
                <a:cubicBezTo>
                  <a:pt x="71408" y="27301"/>
                  <a:pt x="90539" y="27456"/>
                  <a:pt x="109587" y="28571"/>
                </a:cubicBezTo>
                <a:cubicBezTo>
                  <a:pt x="112322" y="28731"/>
                  <a:pt x="116377" y="28612"/>
                  <a:pt x="117396" y="30476"/>
                </a:cubicBezTo>
                <a:cubicBezTo>
                  <a:pt x="121627" y="38214"/>
                  <a:pt x="112436" y="38670"/>
                  <a:pt x="106984" y="39999"/>
                </a:cubicBezTo>
                <a:cubicBezTo>
                  <a:pt x="90497" y="39365"/>
                  <a:pt x="73882" y="39727"/>
                  <a:pt x="57524" y="38095"/>
                </a:cubicBezTo>
                <a:cubicBezTo>
                  <a:pt x="54424" y="37785"/>
                  <a:pt x="52431" y="35421"/>
                  <a:pt x="49715" y="34285"/>
                </a:cubicBezTo>
                <a:cubicBezTo>
                  <a:pt x="46346" y="32876"/>
                  <a:pt x="42773" y="31746"/>
                  <a:pt x="39302" y="30476"/>
                </a:cubicBezTo>
                <a:cubicBezTo>
                  <a:pt x="35414" y="21940"/>
                  <a:pt x="32962" y="19217"/>
                  <a:pt x="39302" y="7619"/>
                </a:cubicBezTo>
                <a:cubicBezTo>
                  <a:pt x="40321" y="5754"/>
                  <a:pt x="44658" y="6611"/>
                  <a:pt x="47112" y="5714"/>
                </a:cubicBezTo>
                <a:cubicBezTo>
                  <a:pt x="52999" y="3560"/>
                  <a:pt x="53863" y="2678"/>
                  <a:pt x="57524" y="0"/>
                </a:cubicBezTo>
              </a:path>
            </a:pathLst>
          </a:custGeom>
          <a:noFill/>
          <a:ln cap="flat" cmpd="sng" w="25400">
            <a:solidFill>
              <a:srgbClr val="7F7F7F"/>
            </a:solidFill>
            <a:prstDash val="solid"/>
            <a:round/>
            <a:headEnd len="med" w="med" type="none"/>
            <a:tailEnd len="med" w="med" type="none"/>
          </a:ln>
          <a:effectLst>
            <a:outerShdw blurRad="50799" rotWithShape="0" algn="tl" dir="2700000" dist="38100">
              <a:srgbClr val="000000">
                <a:alpha val="40000"/>
              </a:srgbClr>
            </a:outerShdw>
          </a:effectLst>
        </p:spPr>
        <p:txBody>
          <a:bodyPr anchorCtr="0" anchor="ctr" bIns="45700" lIns="91425" rIns="91425" tIns="45700">
            <a:noAutofit/>
          </a:bodyPr>
          <a:lstStyle/>
          <a:p>
            <a:pPr indent="0" lvl="0" marL="0" marR="0" rtl="0" algn="ctr">
              <a:spcBef>
                <a:spcPts val="0"/>
              </a:spcBef>
              <a:buNone/>
            </a:pPr>
            <a:r>
              <a:t/>
            </a:r>
            <a:endParaRPr sz="1800">
              <a:solidFill>
                <a:schemeClr val="lt1"/>
              </a:solidFill>
              <a:latin typeface="Calibri"/>
              <a:ea typeface="Calibri"/>
              <a:cs typeface="Calibri"/>
              <a:sym typeface="Calibri"/>
            </a:endParaRPr>
          </a:p>
        </p:txBody>
      </p:sp>
      <p:sp>
        <p:nvSpPr>
          <p:cNvPr id="840" name="Shape 840"/>
          <p:cNvSpPr txBox="1"/>
          <p:nvPr/>
        </p:nvSpPr>
        <p:spPr>
          <a:xfrm>
            <a:off x="313902" y="3398785"/>
            <a:ext cx="1008112" cy="246220"/>
          </a:xfrm>
          <a:prstGeom prst="rect">
            <a:avLst/>
          </a:prstGeom>
          <a:noFill/>
          <a:ln>
            <a:noFill/>
          </a:ln>
        </p:spPr>
        <p:txBody>
          <a:bodyPr anchorCtr="0" anchor="t" bIns="45700" lIns="91425" rIns="91425" tIns="45700">
            <a:noAutofit/>
          </a:bodyPr>
          <a:lstStyle/>
          <a:p>
            <a:pPr indent="0" lvl="0" marL="0" marR="0" rtl="0" algn="ctr">
              <a:spcBef>
                <a:spcPts val="0"/>
              </a:spcBef>
              <a:buSzPct val="25000"/>
              <a:buNone/>
            </a:pPr>
            <a:r>
              <a:rPr lang="en-GB" sz="1000">
                <a:solidFill>
                  <a:schemeClr val="dk1"/>
                </a:solidFill>
                <a:latin typeface="Calibri"/>
                <a:ea typeface="Calibri"/>
                <a:cs typeface="Calibri"/>
                <a:sym typeface="Calibri"/>
              </a:rPr>
              <a:t>Spiral</a:t>
            </a:r>
          </a:p>
        </p:txBody>
      </p:sp>
      <p:sp>
        <p:nvSpPr>
          <p:cNvPr id="841" name="Shape 841"/>
          <p:cNvSpPr txBox="1"/>
          <p:nvPr/>
        </p:nvSpPr>
        <p:spPr>
          <a:xfrm>
            <a:off x="3407169" y="3409514"/>
            <a:ext cx="889499" cy="246220"/>
          </a:xfrm>
          <a:prstGeom prst="rect">
            <a:avLst/>
          </a:prstGeom>
          <a:noFill/>
          <a:ln>
            <a:noFill/>
          </a:ln>
        </p:spPr>
        <p:txBody>
          <a:bodyPr anchorCtr="0" anchor="t" bIns="45700" lIns="91425" rIns="91425" tIns="45700">
            <a:noAutofit/>
          </a:bodyPr>
          <a:lstStyle/>
          <a:p>
            <a:pPr indent="0" lvl="0" marL="0" marR="0" rtl="0" algn="l">
              <a:spcBef>
                <a:spcPts val="0"/>
              </a:spcBef>
              <a:buSzPct val="25000"/>
              <a:buNone/>
            </a:pPr>
            <a:r>
              <a:rPr lang="en-GB" sz="1000">
                <a:solidFill>
                  <a:schemeClr val="dk1"/>
                </a:solidFill>
                <a:latin typeface="Calibri"/>
                <a:ea typeface="Calibri"/>
                <a:cs typeface="Calibri"/>
                <a:sym typeface="Calibri"/>
              </a:rPr>
              <a:t>Other</a:t>
            </a:r>
          </a:p>
        </p:txBody>
      </p:sp>
      <p:sp>
        <p:nvSpPr>
          <p:cNvPr id="842" name="Shape 842"/>
          <p:cNvSpPr txBox="1"/>
          <p:nvPr/>
        </p:nvSpPr>
        <p:spPr>
          <a:xfrm>
            <a:off x="3280430" y="2636925"/>
            <a:ext cx="738856" cy="646331"/>
          </a:xfrm>
          <a:prstGeom prst="rect">
            <a:avLst/>
          </a:prstGeom>
          <a:noFill/>
          <a:ln>
            <a:noFill/>
          </a:ln>
        </p:spPr>
        <p:txBody>
          <a:bodyPr anchorCtr="0" anchor="t" bIns="45700" lIns="91425" rIns="91425" tIns="45700">
            <a:noAutofit/>
          </a:bodyPr>
          <a:lstStyle/>
          <a:p>
            <a:pPr indent="0" lvl="0" marL="0" marR="0" rtl="0" algn="ctr">
              <a:spcBef>
                <a:spcPts val="0"/>
              </a:spcBef>
              <a:buSzPct val="25000"/>
              <a:buNone/>
            </a:pPr>
            <a:r>
              <a:rPr lang="en-GB" sz="3600">
                <a:solidFill>
                  <a:schemeClr val="dk1"/>
                </a:solidFill>
                <a:latin typeface="Calibri"/>
                <a:ea typeface="Calibri"/>
                <a:cs typeface="Calibri"/>
                <a:sym typeface="Calibri"/>
              </a:rPr>
              <a:t>?</a:t>
            </a:r>
          </a:p>
        </p:txBody>
      </p:sp>
      <p:sp>
        <p:nvSpPr>
          <p:cNvPr id="843" name="Shape 843"/>
          <p:cNvSpPr/>
          <p:nvPr/>
        </p:nvSpPr>
        <p:spPr>
          <a:xfrm>
            <a:off x="1137349" y="2636189"/>
            <a:ext cx="908897" cy="1104996"/>
          </a:xfrm>
          <a:prstGeom prst="rect">
            <a:avLst/>
          </a:prstGeom>
          <a:noFill/>
          <a:ln cap="flat" cmpd="sng" w="25400">
            <a:solidFill>
              <a:srgbClr val="FF0000"/>
            </a:solidFill>
            <a:prstDash val="solid"/>
            <a:round/>
            <a:headEnd len="med" w="med" type="none"/>
            <a:tailEnd len="med" w="med" type="none"/>
          </a:ln>
        </p:spPr>
        <p:txBody>
          <a:bodyPr anchorCtr="0" anchor="ctr" bIns="45700" lIns="91425" rIns="91425" tIns="45700">
            <a:noAutofit/>
          </a:bodyPr>
          <a:lstStyle/>
          <a:p>
            <a:pPr indent="0" lvl="0" marL="0" marR="0" rtl="0" algn="ctr">
              <a:spcBef>
                <a:spcPts val="0"/>
              </a:spcBef>
              <a:buNone/>
            </a:pPr>
            <a:r>
              <a:t/>
            </a:r>
            <a:endParaRPr sz="1800">
              <a:solidFill>
                <a:schemeClr val="lt1"/>
              </a:solidFill>
              <a:latin typeface="Calibri"/>
              <a:ea typeface="Calibri"/>
              <a:cs typeface="Calibri"/>
              <a:sym typeface="Calibri"/>
            </a:endParaRPr>
          </a:p>
        </p:txBody>
      </p:sp>
      <p:sp>
        <p:nvSpPr>
          <p:cNvPr id="844" name="Shape 844"/>
          <p:cNvSpPr txBox="1"/>
          <p:nvPr/>
        </p:nvSpPr>
        <p:spPr>
          <a:xfrm>
            <a:off x="4985073" y="1211267"/>
            <a:ext cx="1368151" cy="1569660"/>
          </a:xfrm>
          <a:prstGeom prst="rect">
            <a:avLst/>
          </a:prstGeom>
          <a:noFill/>
          <a:ln>
            <a:noFill/>
          </a:ln>
        </p:spPr>
        <p:txBody>
          <a:bodyPr anchorCtr="0" anchor="t" bIns="45700" lIns="91425" rIns="91425" tIns="45700">
            <a:noAutofit/>
          </a:bodyPr>
          <a:lstStyle/>
          <a:p>
            <a:pPr indent="0" lvl="0" marL="0" marR="0" rtl="0" algn="l">
              <a:spcBef>
                <a:spcPts val="0"/>
              </a:spcBef>
              <a:buClr>
                <a:schemeClr val="dk1"/>
              </a:buClr>
              <a:buSzPct val="100000"/>
              <a:buFont typeface="Arial"/>
              <a:buChar char="•"/>
            </a:pPr>
            <a:r>
              <a:rPr lang="en-GB" sz="1600">
                <a:solidFill>
                  <a:schemeClr val="dk1"/>
                </a:solidFill>
                <a:latin typeface="Architects Daughter"/>
                <a:ea typeface="Architects Daughter"/>
                <a:cs typeface="Architects Daughter"/>
                <a:sym typeface="Architects Daughter"/>
              </a:rPr>
              <a:t> Handling datasets</a:t>
            </a:r>
          </a:p>
          <a:p>
            <a:pPr indent="0" lvl="0" marL="0" marR="0" rtl="0" algn="l">
              <a:spcBef>
                <a:spcPts val="0"/>
              </a:spcBef>
              <a:buClr>
                <a:schemeClr val="dk1"/>
              </a:buClr>
              <a:buSzPct val="100000"/>
              <a:buFont typeface="Arial"/>
              <a:buChar char="•"/>
            </a:pPr>
            <a:r>
              <a:rPr lang="en-GB" sz="1600">
                <a:solidFill>
                  <a:schemeClr val="dk1"/>
                </a:solidFill>
                <a:latin typeface="Architects Daughter"/>
                <a:ea typeface="Architects Daughter"/>
                <a:cs typeface="Architects Daughter"/>
                <a:sym typeface="Architects Daughter"/>
              </a:rPr>
              <a:t> Using stats programmes</a:t>
            </a:r>
          </a:p>
          <a:p>
            <a:pPr indent="0" lvl="0" marL="0" marR="0" rtl="0" algn="l">
              <a:spcBef>
                <a:spcPts val="0"/>
              </a:spcBef>
              <a:buClr>
                <a:schemeClr val="dk1"/>
              </a:buClr>
              <a:buSzPct val="100000"/>
              <a:buFont typeface="Arial"/>
              <a:buChar char="•"/>
            </a:pPr>
            <a:r>
              <a:rPr lang="en-GB" sz="1600">
                <a:solidFill>
                  <a:schemeClr val="dk1"/>
                </a:solidFill>
                <a:latin typeface="Architects Daughter"/>
                <a:ea typeface="Architects Daughter"/>
                <a:cs typeface="Architects Daughter"/>
                <a:sym typeface="Architects Daughter"/>
              </a:rPr>
              <a:t> Understand stats tests</a:t>
            </a:r>
          </a:p>
        </p:txBody>
      </p:sp>
      <p:sp>
        <p:nvSpPr>
          <p:cNvPr id="845" name="Shape 845"/>
          <p:cNvSpPr txBox="1"/>
          <p:nvPr/>
        </p:nvSpPr>
        <p:spPr>
          <a:xfrm>
            <a:off x="6459030" y="1127758"/>
            <a:ext cx="2259773" cy="1661993"/>
          </a:xfrm>
          <a:prstGeom prst="rect">
            <a:avLst/>
          </a:prstGeom>
          <a:noFill/>
          <a:ln>
            <a:noFill/>
          </a:ln>
        </p:spPr>
        <p:txBody>
          <a:bodyPr anchorCtr="0" anchor="t" bIns="45700" lIns="91425" rIns="91425" tIns="45700">
            <a:noAutofit/>
          </a:bodyPr>
          <a:lstStyle/>
          <a:p>
            <a:pPr indent="0" lvl="0" marL="0" marR="0" rtl="0" algn="l">
              <a:spcBef>
                <a:spcPts val="0"/>
              </a:spcBef>
              <a:buClr>
                <a:schemeClr val="dk1"/>
              </a:buClr>
              <a:buSzPct val="100000"/>
              <a:buFont typeface="Arial"/>
              <a:buChar char="•"/>
            </a:pPr>
            <a:r>
              <a:rPr lang="en-GB" sz="1200">
                <a:solidFill>
                  <a:schemeClr val="dk1"/>
                </a:solidFill>
                <a:latin typeface="Architects Daughter"/>
                <a:ea typeface="Architects Daughter"/>
                <a:cs typeface="Architects Daughter"/>
                <a:sym typeface="Architects Daughter"/>
              </a:rPr>
              <a:t> Training in use of Excel and SPSS, and lectures and computing practicals on using stats tests for analysing specific datasets [Module = </a:t>
            </a:r>
            <a:r>
              <a:rPr i="1" lang="en-GB" sz="1200">
                <a:solidFill>
                  <a:schemeClr val="dk1"/>
                </a:solidFill>
                <a:latin typeface="Architects Daughter"/>
                <a:ea typeface="Architects Daughter"/>
                <a:cs typeface="Architects Daughter"/>
                <a:sym typeface="Architects Daughter"/>
              </a:rPr>
              <a:t>Data Analysis for Environmental Research</a:t>
            </a:r>
            <a:r>
              <a:rPr lang="en-GB" sz="1200">
                <a:solidFill>
                  <a:schemeClr val="dk1"/>
                </a:solidFill>
                <a:latin typeface="Architects Daughter"/>
                <a:ea typeface="Architects Daughter"/>
                <a:cs typeface="Architects Daughter"/>
                <a:sym typeface="Architects Daughter"/>
              </a:rPr>
              <a:t>]</a:t>
            </a:r>
          </a:p>
          <a:p>
            <a:pPr indent="0" lvl="0" marL="0" marR="0" rtl="0" algn="l">
              <a:spcBef>
                <a:spcPts val="0"/>
              </a:spcBef>
              <a:buNone/>
            </a:pPr>
            <a:r>
              <a:t/>
            </a:r>
            <a:endParaRPr sz="600">
              <a:solidFill>
                <a:schemeClr val="dk1"/>
              </a:solidFill>
              <a:latin typeface="Architects Daughter"/>
              <a:ea typeface="Architects Daughter"/>
              <a:cs typeface="Architects Daughter"/>
              <a:sym typeface="Architects Daughter"/>
            </a:endParaRPr>
          </a:p>
          <a:p>
            <a:pPr indent="0" lvl="0" marL="0" marR="0" rtl="0" algn="l">
              <a:spcBef>
                <a:spcPts val="0"/>
              </a:spcBef>
              <a:buClr>
                <a:schemeClr val="dk1"/>
              </a:buClr>
              <a:buSzPct val="100000"/>
              <a:buFont typeface="Arial"/>
              <a:buChar char="•"/>
            </a:pPr>
            <a:r>
              <a:rPr lang="en-GB" sz="1200">
                <a:solidFill>
                  <a:schemeClr val="dk1"/>
                </a:solidFill>
                <a:latin typeface="Architects Daughter"/>
                <a:ea typeface="Architects Daughter"/>
                <a:cs typeface="Architects Daughter"/>
                <a:sym typeface="Architects Daughter"/>
              </a:rPr>
              <a:t> Online guidance documents</a:t>
            </a:r>
          </a:p>
        </p:txBody>
      </p:sp>
      <p:sp>
        <p:nvSpPr>
          <p:cNvPr id="846" name="Shape 846"/>
          <p:cNvSpPr txBox="1"/>
          <p:nvPr/>
        </p:nvSpPr>
        <p:spPr>
          <a:xfrm>
            <a:off x="4981444" y="2956357"/>
            <a:ext cx="1368151" cy="1569660"/>
          </a:xfrm>
          <a:prstGeom prst="rect">
            <a:avLst/>
          </a:prstGeom>
          <a:noFill/>
          <a:ln>
            <a:noFill/>
          </a:ln>
        </p:spPr>
        <p:txBody>
          <a:bodyPr anchorCtr="0" anchor="t" bIns="45700" lIns="91425" rIns="91425" tIns="45700">
            <a:noAutofit/>
          </a:bodyPr>
          <a:lstStyle/>
          <a:p>
            <a:pPr indent="0" lvl="0" marL="0" marR="0" rtl="0" algn="l">
              <a:spcBef>
                <a:spcPts val="0"/>
              </a:spcBef>
              <a:buClr>
                <a:schemeClr val="dk1"/>
              </a:buClr>
              <a:buSzPct val="100000"/>
              <a:buFont typeface="Arial"/>
              <a:buChar char="•"/>
            </a:pPr>
            <a:r>
              <a:rPr lang="en-GB" sz="1600">
                <a:solidFill>
                  <a:schemeClr val="dk1"/>
                </a:solidFill>
                <a:latin typeface="Architects Daughter"/>
                <a:ea typeface="Architects Daughter"/>
                <a:cs typeface="Architects Daughter"/>
                <a:sym typeface="Architects Daughter"/>
              </a:rPr>
              <a:t> Designing a data analysis strategy as part of a group</a:t>
            </a:r>
          </a:p>
        </p:txBody>
      </p:sp>
      <p:sp>
        <p:nvSpPr>
          <p:cNvPr id="847" name="Shape 847"/>
          <p:cNvSpPr txBox="1"/>
          <p:nvPr/>
        </p:nvSpPr>
        <p:spPr>
          <a:xfrm>
            <a:off x="6476596" y="2864024"/>
            <a:ext cx="2343876" cy="1846659"/>
          </a:xfrm>
          <a:prstGeom prst="rect">
            <a:avLst/>
          </a:prstGeom>
          <a:noFill/>
          <a:ln>
            <a:noFill/>
          </a:ln>
        </p:spPr>
        <p:txBody>
          <a:bodyPr anchorCtr="0" anchor="t" bIns="45700" lIns="91425" rIns="91425" tIns="45700">
            <a:noAutofit/>
          </a:bodyPr>
          <a:lstStyle/>
          <a:p>
            <a:pPr indent="0" lvl="0" marL="0" marR="0" rtl="0" algn="l">
              <a:spcBef>
                <a:spcPts val="0"/>
              </a:spcBef>
              <a:buClr>
                <a:schemeClr val="dk1"/>
              </a:buClr>
              <a:buSzPct val="100000"/>
              <a:buFont typeface="Arial"/>
              <a:buChar char="•"/>
            </a:pPr>
            <a:r>
              <a:rPr lang="en-GB" sz="1200">
                <a:solidFill>
                  <a:schemeClr val="dk1"/>
                </a:solidFill>
                <a:latin typeface="Architects Daughter"/>
                <a:ea typeface="Architects Daughter"/>
                <a:cs typeface="Architects Daughter"/>
                <a:sym typeface="Architects Daughter"/>
              </a:rPr>
              <a:t> Incorporate data analysis into research project design and undertake analysis of an authentic dataset as part of a group [Module = </a:t>
            </a:r>
            <a:r>
              <a:rPr i="1" lang="en-GB" sz="1200">
                <a:solidFill>
                  <a:schemeClr val="dk1"/>
                </a:solidFill>
                <a:latin typeface="Architects Daughter"/>
                <a:ea typeface="Architects Daughter"/>
                <a:cs typeface="Architects Daughter"/>
                <a:sym typeface="Architects Daughter"/>
              </a:rPr>
              <a:t>Environmental Systems Project</a:t>
            </a:r>
            <a:r>
              <a:rPr lang="en-GB" sz="1200">
                <a:solidFill>
                  <a:schemeClr val="dk1"/>
                </a:solidFill>
                <a:latin typeface="Architects Daughter"/>
                <a:ea typeface="Architects Daughter"/>
                <a:cs typeface="Architects Daughter"/>
                <a:sym typeface="Architects Daughter"/>
              </a:rPr>
              <a:t>]</a:t>
            </a:r>
          </a:p>
          <a:p>
            <a:pPr indent="0" lvl="0" marL="0" marR="0" rtl="0" algn="l">
              <a:spcBef>
                <a:spcPts val="0"/>
              </a:spcBef>
              <a:buNone/>
            </a:pPr>
            <a:r>
              <a:t/>
            </a:r>
            <a:endParaRPr sz="600">
              <a:solidFill>
                <a:schemeClr val="dk1"/>
              </a:solidFill>
              <a:latin typeface="Architects Daughter"/>
              <a:ea typeface="Architects Daughter"/>
              <a:cs typeface="Architects Daughter"/>
              <a:sym typeface="Architects Daughter"/>
            </a:endParaRPr>
          </a:p>
          <a:p>
            <a:pPr indent="0" lvl="0" marL="0" marR="0" rtl="0" algn="l">
              <a:spcBef>
                <a:spcPts val="0"/>
              </a:spcBef>
              <a:buClr>
                <a:schemeClr val="dk1"/>
              </a:buClr>
              <a:buSzPct val="100000"/>
              <a:buFont typeface="Arial"/>
              <a:buChar char="•"/>
            </a:pPr>
            <a:r>
              <a:rPr lang="en-GB" sz="1200">
                <a:solidFill>
                  <a:schemeClr val="dk1"/>
                </a:solidFill>
                <a:latin typeface="Architects Daughter"/>
                <a:ea typeface="Architects Daughter"/>
                <a:cs typeface="Architects Daughter"/>
                <a:sym typeface="Architects Daughter"/>
              </a:rPr>
              <a:t> Online statistics decision trees and online tests providing formative feedback</a:t>
            </a:r>
          </a:p>
        </p:txBody>
      </p:sp>
      <p:sp>
        <p:nvSpPr>
          <p:cNvPr id="848" name="Shape 848"/>
          <p:cNvSpPr txBox="1"/>
          <p:nvPr/>
        </p:nvSpPr>
        <p:spPr>
          <a:xfrm>
            <a:off x="5004687" y="4827062"/>
            <a:ext cx="1368151" cy="1261884"/>
          </a:xfrm>
          <a:prstGeom prst="rect">
            <a:avLst/>
          </a:prstGeom>
          <a:noFill/>
          <a:ln>
            <a:noFill/>
          </a:ln>
        </p:spPr>
        <p:txBody>
          <a:bodyPr anchorCtr="0" anchor="t" bIns="45700" lIns="91425" rIns="91425" tIns="45700">
            <a:noAutofit/>
          </a:bodyPr>
          <a:lstStyle/>
          <a:p>
            <a:pPr indent="0" lvl="0" marL="0" marR="0" rtl="0" algn="l">
              <a:spcBef>
                <a:spcPts val="0"/>
              </a:spcBef>
              <a:buClr>
                <a:schemeClr val="dk1"/>
              </a:buClr>
              <a:buSzPct val="100000"/>
              <a:buFont typeface="Arial"/>
              <a:buChar char="•"/>
            </a:pPr>
            <a:r>
              <a:rPr lang="en-GB" sz="1600">
                <a:solidFill>
                  <a:schemeClr val="dk1"/>
                </a:solidFill>
                <a:latin typeface="Architects Daughter"/>
                <a:ea typeface="Architects Daughter"/>
                <a:cs typeface="Architects Daughter"/>
                <a:sym typeface="Architects Daughter"/>
              </a:rPr>
              <a:t> </a:t>
            </a:r>
            <a:r>
              <a:rPr lang="en-GB" sz="1500">
                <a:solidFill>
                  <a:schemeClr val="dk1"/>
                </a:solidFill>
                <a:latin typeface="Architects Daughter"/>
                <a:ea typeface="Architects Daughter"/>
                <a:cs typeface="Architects Daughter"/>
                <a:sym typeface="Architects Daughter"/>
              </a:rPr>
              <a:t>Designing a data analysis strategy for an individual project</a:t>
            </a:r>
          </a:p>
        </p:txBody>
      </p:sp>
      <p:sp>
        <p:nvSpPr>
          <p:cNvPr id="849" name="Shape 849"/>
          <p:cNvSpPr txBox="1"/>
          <p:nvPr/>
        </p:nvSpPr>
        <p:spPr>
          <a:xfrm>
            <a:off x="6476596" y="4770750"/>
            <a:ext cx="2415884" cy="1661993"/>
          </a:xfrm>
          <a:prstGeom prst="rect">
            <a:avLst/>
          </a:prstGeom>
          <a:noFill/>
          <a:ln>
            <a:noFill/>
          </a:ln>
        </p:spPr>
        <p:txBody>
          <a:bodyPr anchorCtr="0" anchor="t" bIns="45700" lIns="91425" rIns="91425" tIns="45700">
            <a:noAutofit/>
          </a:bodyPr>
          <a:lstStyle/>
          <a:p>
            <a:pPr indent="0" lvl="0" marL="0" marR="0" rtl="0" algn="l">
              <a:spcBef>
                <a:spcPts val="0"/>
              </a:spcBef>
              <a:buClr>
                <a:schemeClr val="dk1"/>
              </a:buClr>
              <a:buSzPct val="100000"/>
              <a:buFont typeface="Arial"/>
              <a:buChar char="•"/>
            </a:pPr>
            <a:r>
              <a:rPr lang="en-GB" sz="1200">
                <a:solidFill>
                  <a:schemeClr val="dk1"/>
                </a:solidFill>
                <a:latin typeface="Architects Daughter"/>
                <a:ea typeface="Architects Daughter"/>
                <a:cs typeface="Architects Daughter"/>
                <a:sym typeface="Architects Daughter"/>
              </a:rPr>
              <a:t> Incorporate data analysis into research project design and undertake analysis of an authentic dataset as an individual [Module = </a:t>
            </a:r>
            <a:r>
              <a:rPr i="1" lang="en-GB" sz="1200">
                <a:solidFill>
                  <a:schemeClr val="dk1"/>
                </a:solidFill>
                <a:latin typeface="Architects Daughter"/>
                <a:ea typeface="Architects Daughter"/>
                <a:cs typeface="Architects Daughter"/>
                <a:sym typeface="Architects Daughter"/>
              </a:rPr>
              <a:t>3</a:t>
            </a:r>
            <a:r>
              <a:rPr baseline="30000" i="1" lang="en-GB" sz="1200">
                <a:solidFill>
                  <a:schemeClr val="dk1"/>
                </a:solidFill>
                <a:latin typeface="Architects Daughter"/>
                <a:ea typeface="Architects Daughter"/>
                <a:cs typeface="Architects Daughter"/>
                <a:sym typeface="Architects Daughter"/>
              </a:rPr>
              <a:t>rd</a:t>
            </a:r>
            <a:r>
              <a:rPr i="1" lang="en-GB" sz="1200">
                <a:solidFill>
                  <a:schemeClr val="dk1"/>
                </a:solidFill>
                <a:latin typeface="Architects Daughter"/>
                <a:ea typeface="Architects Daughter"/>
                <a:cs typeface="Architects Daughter"/>
                <a:sym typeface="Architects Daughter"/>
              </a:rPr>
              <a:t> year Research Project</a:t>
            </a:r>
            <a:r>
              <a:rPr lang="en-GB" sz="1200">
                <a:solidFill>
                  <a:schemeClr val="dk1"/>
                </a:solidFill>
                <a:latin typeface="Architects Daughter"/>
                <a:ea typeface="Architects Daughter"/>
                <a:cs typeface="Architects Daughter"/>
                <a:sym typeface="Architects Daughter"/>
              </a:rPr>
              <a:t>]</a:t>
            </a:r>
          </a:p>
          <a:p>
            <a:pPr indent="0" lvl="0" marL="0" marR="0" rtl="0" algn="l">
              <a:spcBef>
                <a:spcPts val="0"/>
              </a:spcBef>
              <a:buNone/>
            </a:pPr>
            <a:r>
              <a:t/>
            </a:r>
            <a:endParaRPr sz="600">
              <a:solidFill>
                <a:schemeClr val="dk1"/>
              </a:solidFill>
              <a:latin typeface="Architects Daughter"/>
              <a:ea typeface="Architects Daughter"/>
              <a:cs typeface="Architects Daughter"/>
              <a:sym typeface="Architects Daughter"/>
            </a:endParaRPr>
          </a:p>
          <a:p>
            <a:pPr indent="0" lvl="0" marL="0" marR="0" rtl="0" algn="l">
              <a:spcBef>
                <a:spcPts val="0"/>
              </a:spcBef>
              <a:buClr>
                <a:schemeClr val="dk1"/>
              </a:buClr>
              <a:buSzPct val="100000"/>
              <a:buFont typeface="Arial"/>
              <a:buChar char="•"/>
            </a:pPr>
            <a:r>
              <a:rPr lang="en-GB" sz="1200">
                <a:solidFill>
                  <a:schemeClr val="dk1"/>
                </a:solidFill>
                <a:latin typeface="Architects Daughter"/>
                <a:ea typeface="Architects Daughter"/>
                <a:cs typeface="Architects Daughter"/>
                <a:sym typeface="Architects Daughter"/>
              </a:rPr>
              <a:t> Online statistics decision trees and dissertation-specific guidance</a:t>
            </a:r>
          </a:p>
        </p:txBody>
      </p:sp>
      <p:pic>
        <p:nvPicPr>
          <p:cNvPr id="850" name="Shape 850"/>
          <p:cNvPicPr preferRelativeResize="0"/>
          <p:nvPr/>
        </p:nvPicPr>
        <p:blipFill rotWithShape="1">
          <a:blip r:embed="rId3">
            <a:alphaModFix/>
          </a:blip>
          <a:srcRect b="0" l="0" r="0" t="0"/>
          <a:stretch/>
        </p:blipFill>
        <p:spPr>
          <a:xfrm>
            <a:off x="3994053" y="137125"/>
            <a:ext cx="870929" cy="840773"/>
          </a:xfrm>
          <a:prstGeom prst="rect">
            <a:avLst/>
          </a:prstGeom>
          <a:noFill/>
          <a:ln>
            <a:noFill/>
          </a:ln>
        </p:spPr>
      </p:pic>
      <p:pic>
        <p:nvPicPr>
          <p:cNvPr descr="http://cliparting.com/wp-content/uploads/2016/10/Person-clipart-free-clip-art-images-image-2.png" id="851" name="Shape 851"/>
          <p:cNvPicPr preferRelativeResize="0"/>
          <p:nvPr/>
        </p:nvPicPr>
        <p:blipFill rotWithShape="1">
          <a:blip r:embed="rId4">
            <a:alphaModFix/>
          </a:blip>
          <a:srcRect b="0" l="0" r="0" t="0"/>
          <a:stretch/>
        </p:blipFill>
        <p:spPr>
          <a:xfrm>
            <a:off x="5867942" y="6000869"/>
            <a:ext cx="266587" cy="431872"/>
          </a:xfrm>
          <a:prstGeom prst="rect">
            <a:avLst/>
          </a:prstGeom>
          <a:noFill/>
          <a:ln>
            <a:noFill/>
          </a:ln>
        </p:spPr>
      </p:pic>
      <p:pic>
        <p:nvPicPr>
          <p:cNvPr descr="http://cliparting.com/wp-content/uploads/2016/10/Person-clipart-free-clip-art-images-image-2.png" id="852" name="Shape 852"/>
          <p:cNvPicPr preferRelativeResize="0"/>
          <p:nvPr/>
        </p:nvPicPr>
        <p:blipFill rotWithShape="1">
          <a:blip r:embed="rId4">
            <a:alphaModFix/>
          </a:blip>
          <a:srcRect b="0" l="0" r="0" t="0"/>
          <a:stretch/>
        </p:blipFill>
        <p:spPr>
          <a:xfrm>
            <a:off x="5825353" y="4167319"/>
            <a:ext cx="266587" cy="431872"/>
          </a:xfrm>
          <a:prstGeom prst="rect">
            <a:avLst/>
          </a:prstGeom>
          <a:noFill/>
          <a:ln>
            <a:noFill/>
          </a:ln>
        </p:spPr>
      </p:pic>
      <p:pic>
        <p:nvPicPr>
          <p:cNvPr descr="http://cliparting.com/wp-content/uploads/2016/10/Person-clipart-free-clip-art-images-image-2.png" id="853" name="Shape 853"/>
          <p:cNvPicPr preferRelativeResize="0"/>
          <p:nvPr/>
        </p:nvPicPr>
        <p:blipFill rotWithShape="1">
          <a:blip r:embed="rId4">
            <a:alphaModFix/>
          </a:blip>
          <a:srcRect b="0" l="0" r="0" t="0"/>
          <a:stretch/>
        </p:blipFill>
        <p:spPr>
          <a:xfrm>
            <a:off x="6106251" y="4190258"/>
            <a:ext cx="266587" cy="431872"/>
          </a:xfrm>
          <a:prstGeom prst="rect">
            <a:avLst/>
          </a:prstGeom>
          <a:noFill/>
          <a:ln>
            <a:noFill/>
          </a:ln>
        </p:spPr>
      </p:pic>
      <p:pic>
        <p:nvPicPr>
          <p:cNvPr descr="http://cliparting.com/wp-content/uploads/2016/10/Person-clipart-free-clip-art-images-image-2.png" id="854" name="Shape 854"/>
          <p:cNvPicPr preferRelativeResize="0"/>
          <p:nvPr/>
        </p:nvPicPr>
        <p:blipFill rotWithShape="1">
          <a:blip r:embed="rId4">
            <a:alphaModFix/>
          </a:blip>
          <a:srcRect b="0" l="0" r="0" t="0"/>
          <a:stretch/>
        </p:blipFill>
        <p:spPr>
          <a:xfrm>
            <a:off x="5958646" y="4255869"/>
            <a:ext cx="266587" cy="431872"/>
          </a:xfrm>
          <a:prstGeom prst="rect">
            <a:avLst/>
          </a:prstGeom>
          <a:noFill/>
          <a:ln>
            <a:noFill/>
          </a:ln>
        </p:spPr>
      </p:pic>
      <p:pic>
        <p:nvPicPr>
          <p:cNvPr descr="http://cliparting.com/wp-content/uploads/2016/10/Person-clipart-free-clip-art-images-image-2.png" id="855" name="Shape 855"/>
          <p:cNvPicPr preferRelativeResize="0"/>
          <p:nvPr/>
        </p:nvPicPr>
        <p:blipFill rotWithShape="1">
          <a:blip r:embed="rId4">
            <a:alphaModFix/>
          </a:blip>
          <a:srcRect b="0" l="0" r="0" t="0"/>
          <a:stretch/>
        </p:blipFill>
        <p:spPr>
          <a:xfrm>
            <a:off x="6239544" y="4278810"/>
            <a:ext cx="266587" cy="431872"/>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843"/>
                                        </p:tgtEl>
                                        <p:attrNameLst>
                                          <p:attrName>style.visibility</p:attrName>
                                        </p:attrNameLst>
                                      </p:cBhvr>
                                      <p:to>
                                        <p:strVal val="visible"/>
                                      </p:to>
                                    </p:set>
                                    <p:anim calcmode="lin" valueType="num">
                                      <p:cBhvr additive="base">
                                        <p:cTn dur="500"/>
                                        <p:tgtEl>
                                          <p:spTgt spid="843"/>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844"/>
                                        </p:tgtEl>
                                        <p:attrNameLst>
                                          <p:attrName>style.visibility</p:attrName>
                                        </p:attrNameLst>
                                      </p:cBhvr>
                                      <p:to>
                                        <p:strVal val="visible"/>
                                      </p:to>
                                    </p:set>
                                    <p:anim calcmode="lin" valueType="num">
                                      <p:cBhvr additive="base">
                                        <p:cTn dur="500"/>
                                        <p:tgtEl>
                                          <p:spTgt spid="844"/>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846"/>
                                        </p:tgtEl>
                                        <p:attrNameLst>
                                          <p:attrName>style.visibility</p:attrName>
                                        </p:attrNameLst>
                                      </p:cBhvr>
                                      <p:to>
                                        <p:strVal val="visible"/>
                                      </p:to>
                                    </p:set>
                                    <p:anim calcmode="lin" valueType="num">
                                      <p:cBhvr additive="base">
                                        <p:cTn dur="500"/>
                                        <p:tgtEl>
                                          <p:spTgt spid="846"/>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848"/>
                                        </p:tgtEl>
                                        <p:attrNameLst>
                                          <p:attrName>style.visibility</p:attrName>
                                        </p:attrNameLst>
                                      </p:cBhvr>
                                      <p:to>
                                        <p:strVal val="visible"/>
                                      </p:to>
                                    </p:set>
                                    <p:anim calcmode="lin" valueType="num">
                                      <p:cBhvr additive="base">
                                        <p:cTn dur="500"/>
                                        <p:tgtEl>
                                          <p:spTgt spid="848"/>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854"/>
                                        </p:tgtEl>
                                        <p:attrNameLst>
                                          <p:attrName>style.visibility</p:attrName>
                                        </p:attrNameLst>
                                      </p:cBhvr>
                                      <p:to>
                                        <p:strVal val="visible"/>
                                      </p:to>
                                    </p:set>
                                    <p:anim calcmode="lin" valueType="num">
                                      <p:cBhvr additive="base">
                                        <p:cTn dur="500"/>
                                        <p:tgtEl>
                                          <p:spTgt spid="854"/>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852"/>
                                        </p:tgtEl>
                                        <p:attrNameLst>
                                          <p:attrName>style.visibility</p:attrName>
                                        </p:attrNameLst>
                                      </p:cBhvr>
                                      <p:to>
                                        <p:strVal val="visible"/>
                                      </p:to>
                                    </p:set>
                                    <p:anim calcmode="lin" valueType="num">
                                      <p:cBhvr additive="base">
                                        <p:cTn dur="500"/>
                                        <p:tgtEl>
                                          <p:spTgt spid="852"/>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853"/>
                                        </p:tgtEl>
                                        <p:attrNameLst>
                                          <p:attrName>style.visibility</p:attrName>
                                        </p:attrNameLst>
                                      </p:cBhvr>
                                      <p:to>
                                        <p:strVal val="visible"/>
                                      </p:to>
                                    </p:set>
                                    <p:anim calcmode="lin" valueType="num">
                                      <p:cBhvr additive="base">
                                        <p:cTn dur="500"/>
                                        <p:tgtEl>
                                          <p:spTgt spid="853"/>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855"/>
                                        </p:tgtEl>
                                        <p:attrNameLst>
                                          <p:attrName>style.visibility</p:attrName>
                                        </p:attrNameLst>
                                      </p:cBhvr>
                                      <p:to>
                                        <p:strVal val="visible"/>
                                      </p:to>
                                    </p:set>
                                    <p:anim calcmode="lin" valueType="num">
                                      <p:cBhvr additive="base">
                                        <p:cTn dur="500"/>
                                        <p:tgtEl>
                                          <p:spTgt spid="855"/>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851"/>
                                        </p:tgtEl>
                                        <p:attrNameLst>
                                          <p:attrName>style.visibility</p:attrName>
                                        </p:attrNameLst>
                                      </p:cBhvr>
                                      <p:to>
                                        <p:strVal val="visible"/>
                                      </p:to>
                                    </p:set>
                                    <p:anim calcmode="lin" valueType="num">
                                      <p:cBhvr additive="base">
                                        <p:cTn dur="500"/>
                                        <p:tgtEl>
                                          <p:spTgt spid="851"/>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845"/>
                                        </p:tgtEl>
                                        <p:attrNameLst>
                                          <p:attrName>style.visibility</p:attrName>
                                        </p:attrNameLst>
                                      </p:cBhvr>
                                      <p:to>
                                        <p:strVal val="visible"/>
                                      </p:to>
                                    </p:set>
                                    <p:anim calcmode="lin" valueType="num">
                                      <p:cBhvr additive="base">
                                        <p:cTn dur="500"/>
                                        <p:tgtEl>
                                          <p:spTgt spid="845"/>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847"/>
                                        </p:tgtEl>
                                        <p:attrNameLst>
                                          <p:attrName>style.visibility</p:attrName>
                                        </p:attrNameLst>
                                      </p:cBhvr>
                                      <p:to>
                                        <p:strVal val="visible"/>
                                      </p:to>
                                    </p:set>
                                    <p:anim calcmode="lin" valueType="num">
                                      <p:cBhvr additive="base">
                                        <p:cTn dur="500"/>
                                        <p:tgtEl>
                                          <p:spTgt spid="847"/>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849"/>
                                        </p:tgtEl>
                                        <p:attrNameLst>
                                          <p:attrName>style.visibility</p:attrName>
                                        </p:attrNameLst>
                                      </p:cBhvr>
                                      <p:to>
                                        <p:strVal val="visible"/>
                                      </p:to>
                                    </p:set>
                                    <p:anim calcmode="lin" valueType="num">
                                      <p:cBhvr additive="base">
                                        <p:cTn dur="500"/>
                                        <p:tgtEl>
                                          <p:spTgt spid="849"/>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