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81" r:id="rId4"/>
    <p:sldMasterId id="2147483682" r:id="rId5"/>
    <p:sldMasterId id="2147483683"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Lst>
  <p:sldSz cy="5143500" cx="9144000"/>
  <p:notesSz cx="6858000" cy="9144000"/>
  <p:embeddedFontLst>
    <p:embeddedFont>
      <p:font typeface="Roboto"/>
      <p:regular r:id="rId28"/>
      <p:bold r:id="rId29"/>
      <p:italic r:id="rId30"/>
      <p:boldItalic r:id="rId31"/>
    </p:embeddedFont>
    <p:embeddedFont>
      <p:font typeface="Rambla"/>
      <p:regular r:id="rId32"/>
      <p:bold r:id="rId33"/>
      <p:italic r:id="rId34"/>
      <p:boldItalic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E663DB83-BEA5-450B-9584-6F37437C3F0B}">
  <a:tblStyle styleId="{E663DB83-BEA5-450B-9584-6F37437C3F0B}" styleName="Table_0">
    <a:wholeTbl>
      <a:tcTxStyle b="off" i="off">
        <a:font>
          <a:latin typeface="Lucida Sans Unicode"/>
          <a:ea typeface="Lucida Sans Unicode"/>
          <a:cs typeface="Lucida Sans Unicode"/>
        </a:font>
        <a:schemeClr val="dk1"/>
      </a:tcTxStyle>
      <a:tcStyle>
        <a:tcBdr>
          <a:left>
            <a:ln cap="flat" cmpd="sng" w="12700">
              <a:solidFill>
                <a:schemeClr val="lt1"/>
              </a:solidFill>
              <a:prstDash val="solid"/>
              <a:round/>
              <a:headEnd len="med" w="med" type="none"/>
              <a:tailEnd len="med" w="med" type="none"/>
            </a:ln>
          </a:left>
          <a:right>
            <a:ln cap="flat" cmpd="sng" w="12700">
              <a:solidFill>
                <a:schemeClr val="lt1"/>
              </a:solidFill>
              <a:prstDash val="solid"/>
              <a:round/>
              <a:headEnd len="med" w="med" type="none"/>
              <a:tailEnd len="med" w="med" type="none"/>
            </a:ln>
          </a:right>
          <a:top>
            <a:ln cap="flat" cmpd="sng" w="12700">
              <a:solidFill>
                <a:schemeClr val="lt1"/>
              </a:solidFill>
              <a:prstDash val="solid"/>
              <a:round/>
              <a:headEnd len="med" w="med" type="none"/>
              <a:tailEnd len="med" w="med" type="none"/>
            </a:ln>
          </a:top>
          <a:bottom>
            <a:ln cap="flat" cmpd="sng" w="12700">
              <a:solidFill>
                <a:schemeClr val="lt1"/>
              </a:solidFill>
              <a:prstDash val="solid"/>
              <a:round/>
              <a:headEnd len="med" w="med" type="none"/>
              <a:tailEnd len="med" w="med" type="none"/>
            </a:ln>
          </a:bottom>
          <a:insideH>
            <a:ln cap="flat" cmpd="sng" w="12700">
              <a:solidFill>
                <a:schemeClr val="lt1"/>
              </a:solidFill>
              <a:prstDash val="solid"/>
              <a:round/>
              <a:headEnd len="med" w="med" type="none"/>
              <a:tailEnd len="med" w="med" type="none"/>
            </a:ln>
          </a:insideH>
          <a:insideV>
            <a:ln cap="flat" cmpd="sng" w="12700">
              <a:solidFill>
                <a:schemeClr val="lt1"/>
              </a:solidFill>
              <a:prstDash val="solid"/>
              <a:round/>
              <a:headEnd len="med" w="med" type="none"/>
              <a:tailEnd len="med" w="med" type="none"/>
            </a:ln>
          </a:insideV>
        </a:tcBdr>
        <a:fill>
          <a:solidFill>
            <a:srgbClr val="E7F0F4"/>
          </a:solidFill>
        </a:fill>
      </a:tcStyle>
    </a:wholeTbl>
    <a:band1H>
      <a:tcStyle>
        <a:fill>
          <a:solidFill>
            <a:srgbClr val="CCDFE8"/>
          </a:solidFill>
        </a:fill>
      </a:tcStyle>
    </a:band1H>
    <a:band1V>
      <a:tcStyle>
        <a:fill>
          <a:solidFill>
            <a:srgbClr val="CCDFE8"/>
          </a:solidFill>
        </a:fill>
      </a:tcStyle>
    </a:band1V>
    <a:lastCol>
      <a:tcTxStyle b="on" i="off">
        <a:font>
          <a:latin typeface="Lucida Sans Unicode"/>
          <a:ea typeface="Lucida Sans Unicode"/>
          <a:cs typeface="Lucida Sans Unicode"/>
        </a:font>
        <a:schemeClr val="lt1"/>
      </a:tcTxStyle>
      <a:tcStyle>
        <a:fill>
          <a:solidFill>
            <a:schemeClr val="accent1"/>
          </a:solidFill>
        </a:fill>
      </a:tcStyle>
    </a:lastCol>
    <a:firstCol>
      <a:tcTxStyle b="on" i="off">
        <a:font>
          <a:latin typeface="Lucida Sans Unicode"/>
          <a:ea typeface="Lucida Sans Unicode"/>
          <a:cs typeface="Lucida Sans Unicode"/>
        </a:font>
        <a:schemeClr val="lt1"/>
      </a:tcTxStyle>
      <a:tcStyle>
        <a:fill>
          <a:solidFill>
            <a:schemeClr val="accent1"/>
          </a:solidFill>
        </a:fill>
      </a:tcStyle>
    </a:firstCol>
    <a:lastRow>
      <a:tcTxStyle b="on" i="off">
        <a:font>
          <a:latin typeface="Lucida Sans Unicode"/>
          <a:ea typeface="Lucida Sans Unicode"/>
          <a:cs typeface="Lucida Sans Unicode"/>
        </a:font>
        <a:schemeClr val="lt1"/>
      </a:tcTxStyle>
      <a:tcStyle>
        <a:tcBdr>
          <a:top>
            <a:ln cap="flat" cmpd="sng" w="38100">
              <a:solidFill>
                <a:schemeClr val="lt1"/>
              </a:solidFill>
              <a:prstDash val="solid"/>
              <a:round/>
              <a:headEnd len="med" w="med" type="none"/>
              <a:tailEnd len="med" w="med" type="none"/>
            </a:ln>
          </a:top>
        </a:tcBdr>
        <a:fill>
          <a:solidFill>
            <a:schemeClr val="accent1"/>
          </a:solidFill>
        </a:fill>
      </a:tcStyle>
    </a:lastRow>
    <a:firstRow>
      <a:tcTxStyle b="on" i="off">
        <a:font>
          <a:latin typeface="Lucida Sans Unicode"/>
          <a:ea typeface="Lucida Sans Unicode"/>
          <a:cs typeface="Lucida Sans Unicode"/>
        </a:font>
        <a:schemeClr val="lt1"/>
      </a:tcTxStyle>
      <a:tcStyle>
        <a:tcBdr>
          <a:bottom>
            <a:ln cap="flat" cmpd="sng" w="38100">
              <a:solidFill>
                <a:schemeClr val="lt1"/>
              </a:solidFill>
              <a:prstDash val="solid"/>
              <a:round/>
              <a:headEnd len="med" w="med" type="none"/>
              <a:tailEnd len="med" w="med" type="none"/>
            </a:ln>
          </a:bottom>
        </a:tcBdr>
        <a:fill>
          <a:solidFill>
            <a:schemeClr val="accent1"/>
          </a:solidFill>
        </a:fill>
      </a:tcStyle>
    </a:firstRow>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font" Target="fonts/Roboto-regular.fntdata"/><Relationship Id="rId27" Type="http://schemas.openxmlformats.org/officeDocument/2006/relationships/slide" Target="slides/slide20.xml"/><Relationship Id="rId5" Type="http://schemas.openxmlformats.org/officeDocument/2006/relationships/slideMaster" Target="slideMasters/slideMaster2.xml"/><Relationship Id="rId6" Type="http://schemas.openxmlformats.org/officeDocument/2006/relationships/slideMaster" Target="slideMasters/slideMaster3.xml"/><Relationship Id="rId29" Type="http://schemas.openxmlformats.org/officeDocument/2006/relationships/font" Target="fonts/Roboto-bold.fntdata"/><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font" Target="fonts/Roboto-boldItalic.fntdata"/><Relationship Id="rId30" Type="http://schemas.openxmlformats.org/officeDocument/2006/relationships/font" Target="fonts/Roboto-italic.fntdata"/><Relationship Id="rId11" Type="http://schemas.openxmlformats.org/officeDocument/2006/relationships/slide" Target="slides/slide4.xml"/><Relationship Id="rId33" Type="http://schemas.openxmlformats.org/officeDocument/2006/relationships/font" Target="fonts/Rambla-bold.fntdata"/><Relationship Id="rId10" Type="http://schemas.openxmlformats.org/officeDocument/2006/relationships/slide" Target="slides/slide3.xml"/><Relationship Id="rId32" Type="http://schemas.openxmlformats.org/officeDocument/2006/relationships/font" Target="fonts/Rambla-regular.fntdata"/><Relationship Id="rId13" Type="http://schemas.openxmlformats.org/officeDocument/2006/relationships/slide" Target="slides/slide6.xml"/><Relationship Id="rId35" Type="http://schemas.openxmlformats.org/officeDocument/2006/relationships/font" Target="fonts/Rambla-boldItalic.fntdata"/><Relationship Id="rId12" Type="http://schemas.openxmlformats.org/officeDocument/2006/relationships/slide" Target="slides/slide5.xml"/><Relationship Id="rId34" Type="http://schemas.openxmlformats.org/officeDocument/2006/relationships/font" Target="fonts/Rambla-italic.fntdata"/><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Shape 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399" cy="4114800"/>
          </a:xfrm>
          <a:prstGeom prst="rect">
            <a:avLst/>
          </a:prstGeom>
          <a:noFill/>
          <a:ln>
            <a:noFill/>
          </a:ln>
        </p:spPr>
        <p:txBody>
          <a:bodyPr anchorCtr="0" anchor="t" bIns="91425" lIns="91425" rIns="91425" tIns="91425"/>
          <a:lstStyle>
            <a:lvl1pPr indent="0" lvl="0" marL="0" marR="0" rtl="0" algn="l">
              <a:spcBef>
                <a:spcPts val="0"/>
              </a:spcBef>
              <a:buNone/>
              <a:defRPr b="0" i="0" sz="1100" u="none" cap="none" strike="noStrike"/>
            </a:lvl1pPr>
            <a:lvl2pPr indent="0" lvl="1" marL="457200" marR="0" rtl="0" algn="l">
              <a:spcBef>
                <a:spcPts val="0"/>
              </a:spcBef>
              <a:buNone/>
              <a:defRPr b="0" i="0" sz="1100" u="none" cap="none" strike="noStrike"/>
            </a:lvl2pPr>
            <a:lvl3pPr indent="0" lvl="2" marL="914400" marR="0" rtl="0" algn="l">
              <a:spcBef>
                <a:spcPts val="0"/>
              </a:spcBef>
              <a:buNone/>
              <a:defRPr b="0" i="0" sz="1100" u="none" cap="none" strike="noStrike"/>
            </a:lvl3pPr>
            <a:lvl4pPr indent="0" lvl="3" marL="1371600" marR="0" rtl="0" algn="l">
              <a:spcBef>
                <a:spcPts val="0"/>
              </a:spcBef>
              <a:buNone/>
              <a:defRPr b="0" i="0" sz="1100" u="none" cap="none" strike="noStrike"/>
            </a:lvl4pPr>
            <a:lvl5pPr indent="0" lvl="4" marL="1828800" marR="0" rtl="0" algn="l">
              <a:spcBef>
                <a:spcPts val="0"/>
              </a:spcBef>
              <a:buNone/>
              <a:defRPr b="0" i="0" sz="1100" u="none" cap="none" strike="noStrike"/>
            </a:lvl5pPr>
            <a:lvl6pPr indent="0" lvl="5" marL="2286000" marR="0" rtl="0" algn="l">
              <a:spcBef>
                <a:spcPts val="0"/>
              </a:spcBef>
              <a:buNone/>
              <a:defRPr b="0" i="0" sz="1100" u="none" cap="none" strike="noStrike"/>
            </a:lvl6pPr>
            <a:lvl7pPr indent="0" lvl="6" marL="2743200" marR="0" rtl="0" algn="l">
              <a:spcBef>
                <a:spcPts val="0"/>
              </a:spcBef>
              <a:buNone/>
              <a:defRPr b="0" i="0" sz="1100" u="none" cap="none" strike="noStrike"/>
            </a:lvl7pPr>
            <a:lvl8pPr indent="0" lvl="7" marL="3200400" marR="0" rtl="0" algn="l">
              <a:spcBef>
                <a:spcPts val="0"/>
              </a:spcBef>
              <a:buNone/>
              <a:defRPr b="0" i="0" sz="1100" u="none" cap="none" strike="noStrike"/>
            </a:lvl8pPr>
            <a:lvl9pPr indent="0" lvl="8" marL="3657600" marR="0" rtl="0" algn="l">
              <a:spcBef>
                <a:spcPts val="0"/>
              </a:spcBef>
              <a:buNone/>
              <a:defRPr b="0" i="0" sz="1100" u="none" cap="none" strike="noStrike"/>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1" name="Shape 201"/>
        <p:cNvGrpSpPr/>
        <p:nvPr/>
      </p:nvGrpSpPr>
      <p:grpSpPr>
        <a:xfrm>
          <a:off x="0" y="0"/>
          <a:ext cx="0" cy="0"/>
          <a:chOff x="0" y="0"/>
          <a:chExt cx="0" cy="0"/>
        </a:xfrm>
      </p:grpSpPr>
      <p:sp>
        <p:nvSpPr>
          <p:cNvPr id="202" name="Shape 202"/>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203" name="Shape 203"/>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100" u="none" cap="none" strike="noStrike"/>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7" name="Shape 207"/>
        <p:cNvGrpSpPr/>
        <p:nvPr/>
      </p:nvGrpSpPr>
      <p:grpSpPr>
        <a:xfrm>
          <a:off x="0" y="0"/>
          <a:ext cx="0" cy="0"/>
          <a:chOff x="0" y="0"/>
          <a:chExt cx="0" cy="0"/>
        </a:xfrm>
      </p:grpSpPr>
      <p:sp>
        <p:nvSpPr>
          <p:cNvPr id="208" name="Shape 208"/>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209" name="Shape 209"/>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100" u="none" cap="none" strike="noStrike"/>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2" name="Shape 212"/>
        <p:cNvGrpSpPr/>
        <p:nvPr/>
      </p:nvGrpSpPr>
      <p:grpSpPr>
        <a:xfrm>
          <a:off x="0" y="0"/>
          <a:ext cx="0" cy="0"/>
          <a:chOff x="0" y="0"/>
          <a:chExt cx="0" cy="0"/>
        </a:xfrm>
      </p:grpSpPr>
      <p:sp>
        <p:nvSpPr>
          <p:cNvPr id="213" name="Shape 213"/>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214" name="Shape 214"/>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100" u="none" cap="none" strike="noStrike"/>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8" name="Shape 218"/>
        <p:cNvGrpSpPr/>
        <p:nvPr/>
      </p:nvGrpSpPr>
      <p:grpSpPr>
        <a:xfrm>
          <a:off x="0" y="0"/>
          <a:ext cx="0" cy="0"/>
          <a:chOff x="0" y="0"/>
          <a:chExt cx="0" cy="0"/>
        </a:xfrm>
      </p:grpSpPr>
      <p:sp>
        <p:nvSpPr>
          <p:cNvPr id="219" name="Shape 219"/>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220" name="Shape 220"/>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100" u="none" cap="none" strike="noStrike"/>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5" name="Shape 225"/>
        <p:cNvGrpSpPr/>
        <p:nvPr/>
      </p:nvGrpSpPr>
      <p:grpSpPr>
        <a:xfrm>
          <a:off x="0" y="0"/>
          <a:ext cx="0" cy="0"/>
          <a:chOff x="0" y="0"/>
          <a:chExt cx="0" cy="0"/>
        </a:xfrm>
      </p:grpSpPr>
      <p:sp>
        <p:nvSpPr>
          <p:cNvPr id="226" name="Shape 22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227" name="Shape 227"/>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100" u="none" cap="none" strike="noStrike"/>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1" name="Shape 231"/>
        <p:cNvGrpSpPr/>
        <p:nvPr/>
      </p:nvGrpSpPr>
      <p:grpSpPr>
        <a:xfrm>
          <a:off x="0" y="0"/>
          <a:ext cx="0" cy="0"/>
          <a:chOff x="0" y="0"/>
          <a:chExt cx="0" cy="0"/>
        </a:xfrm>
      </p:grpSpPr>
      <p:sp>
        <p:nvSpPr>
          <p:cNvPr id="232" name="Shape 23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233" name="Shape 233"/>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100" u="none" cap="none" strike="noStrike"/>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7" name="Shape 237"/>
        <p:cNvGrpSpPr/>
        <p:nvPr/>
      </p:nvGrpSpPr>
      <p:grpSpPr>
        <a:xfrm>
          <a:off x="0" y="0"/>
          <a:ext cx="0" cy="0"/>
          <a:chOff x="0" y="0"/>
          <a:chExt cx="0" cy="0"/>
        </a:xfrm>
      </p:grpSpPr>
      <p:sp>
        <p:nvSpPr>
          <p:cNvPr id="238" name="Shape 238"/>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indent="0" lvl="0" marL="0" marR="0" rtl="0" algn="l">
              <a:spcBef>
                <a:spcPts val="0"/>
              </a:spcBef>
              <a:buSzPct val="25000"/>
              <a:buFont typeface="Arial"/>
              <a:buNone/>
            </a:pPr>
            <a:r>
              <a:t/>
            </a:r>
            <a:endParaRPr b="0" i="0" sz="1100" u="none" cap="none" strike="noStrike"/>
          </a:p>
        </p:txBody>
      </p:sp>
      <p:sp>
        <p:nvSpPr>
          <p:cNvPr id="239" name="Shape 239"/>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2" name="Shape 242"/>
        <p:cNvGrpSpPr/>
        <p:nvPr/>
      </p:nvGrpSpPr>
      <p:grpSpPr>
        <a:xfrm>
          <a:off x="0" y="0"/>
          <a:ext cx="0" cy="0"/>
          <a:chOff x="0" y="0"/>
          <a:chExt cx="0" cy="0"/>
        </a:xfrm>
      </p:grpSpPr>
      <p:sp>
        <p:nvSpPr>
          <p:cNvPr id="243" name="Shape 24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244" name="Shape 244"/>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rPr b="0" i="0" lang="en" sz="1100" u="none" cap="none" strike="noStrike"/>
              <a:t>You could do testa in 7 days but really it probably takes a month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9" name="Shape 249"/>
        <p:cNvGrpSpPr/>
        <p:nvPr/>
      </p:nvGrpSpPr>
      <p:grpSpPr>
        <a:xfrm>
          <a:off x="0" y="0"/>
          <a:ext cx="0" cy="0"/>
          <a:chOff x="0" y="0"/>
          <a:chExt cx="0" cy="0"/>
        </a:xfrm>
      </p:grpSpPr>
      <p:sp>
        <p:nvSpPr>
          <p:cNvPr id="250" name="Shape 25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251" name="Shape 251"/>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rPr b="0" i="0" lang="en" sz="1100" u="none" cap="none" strike="noStrike"/>
              <a:t>Sample map</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5" name="Shape 255"/>
        <p:cNvGrpSpPr/>
        <p:nvPr/>
      </p:nvGrpSpPr>
      <p:grpSpPr>
        <a:xfrm>
          <a:off x="0" y="0"/>
          <a:ext cx="0" cy="0"/>
          <a:chOff x="0" y="0"/>
          <a:chExt cx="0" cy="0"/>
        </a:xfrm>
      </p:grpSpPr>
      <p:sp>
        <p:nvSpPr>
          <p:cNvPr id="256" name="Shape 25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257" name="Shape 257"/>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100" u="none" cap="none" strike="noStrike"/>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0" name="Shape 260"/>
        <p:cNvGrpSpPr/>
        <p:nvPr/>
      </p:nvGrpSpPr>
      <p:grpSpPr>
        <a:xfrm>
          <a:off x="0" y="0"/>
          <a:ext cx="0" cy="0"/>
          <a:chOff x="0" y="0"/>
          <a:chExt cx="0" cy="0"/>
        </a:xfrm>
      </p:grpSpPr>
      <p:sp>
        <p:nvSpPr>
          <p:cNvPr id="261" name="Shape 26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262" name="Shape 262"/>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rPr b="0" i="0" lang="en" sz="1100" u="none" cap="none" strike="noStrike"/>
              <a:t>Sample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8" name="Shape 268"/>
        <p:cNvGrpSpPr/>
        <p:nvPr/>
      </p:nvGrpSpPr>
      <p:grpSpPr>
        <a:xfrm>
          <a:off x="0" y="0"/>
          <a:ext cx="0" cy="0"/>
          <a:chOff x="0" y="0"/>
          <a:chExt cx="0" cy="0"/>
        </a:xfrm>
      </p:grpSpPr>
      <p:sp>
        <p:nvSpPr>
          <p:cNvPr id="269" name="Shape 26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270" name="Shape 270"/>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rPr b="0" i="0" lang="en" sz="1100" u="none" cap="none" strike="noStrike"/>
              <a:t>Sample questions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4" name="Shape 274"/>
        <p:cNvGrpSpPr/>
        <p:nvPr/>
      </p:nvGrpSpPr>
      <p:grpSpPr>
        <a:xfrm>
          <a:off x="0" y="0"/>
          <a:ext cx="0" cy="0"/>
          <a:chOff x="0" y="0"/>
          <a:chExt cx="0" cy="0"/>
        </a:xfrm>
      </p:grpSpPr>
      <p:sp>
        <p:nvSpPr>
          <p:cNvPr id="275" name="Shape 27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276" name="Shape 276"/>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100" u="none" cap="none" strike="noStrike"/>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9" name="Shape 279"/>
        <p:cNvGrpSpPr/>
        <p:nvPr/>
      </p:nvGrpSpPr>
      <p:grpSpPr>
        <a:xfrm>
          <a:off x="0" y="0"/>
          <a:ext cx="0" cy="0"/>
          <a:chOff x="0" y="0"/>
          <a:chExt cx="0" cy="0"/>
        </a:xfrm>
      </p:grpSpPr>
      <p:sp>
        <p:nvSpPr>
          <p:cNvPr id="280" name="Shape 28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281" name="Shape 281"/>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rPr b="0" i="0" lang="en" sz="1100" u="none" cap="none" strike="noStrike"/>
              <a:t>Sample</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5" name="Shape 285"/>
        <p:cNvGrpSpPr/>
        <p:nvPr/>
      </p:nvGrpSpPr>
      <p:grpSpPr>
        <a:xfrm>
          <a:off x="0" y="0"/>
          <a:ext cx="0" cy="0"/>
          <a:chOff x="0" y="0"/>
          <a:chExt cx="0" cy="0"/>
        </a:xfrm>
      </p:grpSpPr>
      <p:sp>
        <p:nvSpPr>
          <p:cNvPr id="286" name="Shape 28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287" name="Shape 287"/>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spcAft>
                <a:spcPts val="0"/>
              </a:spcAft>
              <a:buSzPct val="25000"/>
              <a:buFont typeface="Arial"/>
              <a:buNone/>
            </a:pPr>
            <a:r>
              <a:rPr b="0" i="0" lang="en" sz="1100" u="none" cap="none" strike="noStrike"/>
              <a:t>Something with prog leaders etc</a:t>
            </a:r>
            <a:br>
              <a:rPr b="0" i="0" lang="en" sz="1100" u="none" cap="none" strike="noStrike"/>
            </a:br>
            <a:r>
              <a:rPr b="0" i="0" lang="en" sz="1100" u="none" cap="none" strike="noStrike"/>
              <a:t>OVerview of the dept as a whole, not just singular modules, but the whole beast</a:t>
            </a:r>
          </a:p>
          <a:p>
            <a:pPr indent="0" lvl="0" marL="0" marR="0" rtl="0" algn="l">
              <a:spcBef>
                <a:spcPts val="0"/>
              </a:spcBef>
              <a:buSzPct val="25000"/>
              <a:buFont typeface="Arial"/>
              <a:buNone/>
            </a:pPr>
            <a:r>
              <a:t/>
            </a:r>
            <a:endParaRPr b="0" i="0" sz="1100" u="none" cap="none" strike="noStrike"/>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2" name="Shape 292"/>
        <p:cNvGrpSpPr/>
        <p:nvPr/>
      </p:nvGrpSpPr>
      <p:grpSpPr>
        <a:xfrm>
          <a:off x="0" y="0"/>
          <a:ext cx="0" cy="0"/>
          <a:chOff x="0" y="0"/>
          <a:chExt cx="0" cy="0"/>
        </a:xfrm>
      </p:grpSpPr>
      <p:sp>
        <p:nvSpPr>
          <p:cNvPr id="293" name="Shape 293"/>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294" name="Shape 294"/>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100" u="none" cap="none" strike="noStrike"/>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7" name="Shape 297"/>
        <p:cNvGrpSpPr/>
        <p:nvPr/>
      </p:nvGrpSpPr>
      <p:grpSpPr>
        <a:xfrm>
          <a:off x="0" y="0"/>
          <a:ext cx="0" cy="0"/>
          <a:chOff x="0" y="0"/>
          <a:chExt cx="0" cy="0"/>
        </a:xfrm>
      </p:grpSpPr>
      <p:sp>
        <p:nvSpPr>
          <p:cNvPr id="298" name="Shape 298"/>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299" name="Shape 299"/>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rPr b="0" i="0" lang="en" sz="1100" u="none" cap="none" strike="noStrike"/>
              <a:t>How can it be adapted? But needs to stay broadly comparable.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6" name="Shape 306"/>
        <p:cNvGrpSpPr/>
        <p:nvPr/>
      </p:nvGrpSpPr>
      <p:grpSpPr>
        <a:xfrm>
          <a:off x="0" y="0"/>
          <a:ext cx="0" cy="0"/>
          <a:chOff x="0" y="0"/>
          <a:chExt cx="0" cy="0"/>
        </a:xfrm>
      </p:grpSpPr>
      <p:sp>
        <p:nvSpPr>
          <p:cNvPr id="307" name="Shape 307"/>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308" name="Shape 308"/>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rPr b="0" i="0" lang="en" sz="1100" u="none" cap="none" strike="noStrike"/>
              <a:t>What others can the group think of with their departments?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3" name="Shape 313"/>
        <p:cNvGrpSpPr/>
        <p:nvPr/>
      </p:nvGrpSpPr>
      <p:grpSpPr>
        <a:xfrm>
          <a:off x="0" y="0"/>
          <a:ext cx="0" cy="0"/>
          <a:chOff x="0" y="0"/>
          <a:chExt cx="0" cy="0"/>
        </a:xfrm>
      </p:grpSpPr>
      <p:sp>
        <p:nvSpPr>
          <p:cNvPr id="314" name="Shape 31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315" name="Shape 315"/>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100" u="none" cap="none" strike="noStrike"/>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0" name="Shape 320"/>
        <p:cNvGrpSpPr/>
        <p:nvPr/>
      </p:nvGrpSpPr>
      <p:grpSpPr>
        <a:xfrm>
          <a:off x="0" y="0"/>
          <a:ext cx="0" cy="0"/>
          <a:chOff x="0" y="0"/>
          <a:chExt cx="0" cy="0"/>
        </a:xfrm>
      </p:grpSpPr>
      <p:sp>
        <p:nvSpPr>
          <p:cNvPr id="321" name="Shape 32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322" name="Shape 322"/>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SzPct val="25000"/>
              <a:buFont typeface="Arial"/>
              <a:buNone/>
            </a:pPr>
            <a:r>
              <a:t/>
            </a:r>
            <a:endParaRPr b="0" i="0" sz="1100" u="none" cap="none" strike="noStrik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jp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
  <p:cSld name="Title slide">
    <p:spTree>
      <p:nvGrpSpPr>
        <p:cNvPr id="9" name="Shape 9"/>
        <p:cNvGrpSpPr/>
        <p:nvPr/>
      </p:nvGrpSpPr>
      <p:grpSpPr>
        <a:xfrm>
          <a:off x="0" y="0"/>
          <a:ext cx="0" cy="0"/>
          <a:chOff x="0" y="0"/>
          <a:chExt cx="0" cy="0"/>
        </a:xfrm>
      </p:grpSpPr>
      <p:sp>
        <p:nvSpPr>
          <p:cNvPr id="10" name="Shape 10"/>
          <p:cNvSpPr/>
          <p:nvPr/>
        </p:nvSpPr>
        <p:spPr>
          <a:xfrm flipH="1">
            <a:off x="8246400" y="4245925"/>
            <a:ext cx="897599" cy="897599"/>
          </a:xfrm>
          <a:prstGeom prst="rtTriangle">
            <a:avLst/>
          </a:prstGeom>
          <a:solidFill>
            <a:schemeClr val="lt1"/>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 name="Shape 11"/>
          <p:cNvSpPr/>
          <p:nvPr/>
        </p:nvSpPr>
        <p:spPr>
          <a:xfrm flipH="1">
            <a:off x="8246400" y="4245875"/>
            <a:ext cx="897599" cy="897599"/>
          </a:xfrm>
          <a:prstGeom prst="round1Rect">
            <a:avLst>
              <a:gd fmla="val 16667" name="adj"/>
            </a:avLst>
          </a:prstGeom>
          <a:solidFill>
            <a:schemeClr val="lt1">
              <a:alpha val="67843"/>
            </a:schemeClr>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 name="Shape 12"/>
          <p:cNvSpPr txBox="1"/>
          <p:nvPr>
            <p:ph type="ctrTitle"/>
          </p:nvPr>
        </p:nvSpPr>
        <p:spPr>
          <a:xfrm>
            <a:off x="390525" y="1819275"/>
            <a:ext cx="8222100" cy="933599"/>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lt1"/>
              </a:buClr>
              <a:buFont typeface="Roboto"/>
              <a:buNone/>
              <a:defRPr b="0" i="0" sz="4800" u="none" cap="none" strike="noStrike">
                <a:solidFill>
                  <a:schemeClr val="lt1"/>
                </a:solidFill>
                <a:latin typeface="Roboto"/>
                <a:ea typeface="Roboto"/>
                <a:cs typeface="Roboto"/>
                <a:sym typeface="Roboto"/>
              </a:defRPr>
            </a:lvl1pPr>
            <a:lvl2pPr indent="0" lvl="1" rtl="0">
              <a:spcBef>
                <a:spcPts val="0"/>
              </a:spcBef>
              <a:buClr>
                <a:schemeClr val="lt1"/>
              </a:buClr>
              <a:buFont typeface="Roboto"/>
              <a:buNone/>
              <a:defRPr sz="4800">
                <a:solidFill>
                  <a:schemeClr val="lt1"/>
                </a:solidFill>
                <a:latin typeface="Roboto"/>
                <a:ea typeface="Roboto"/>
                <a:cs typeface="Roboto"/>
                <a:sym typeface="Roboto"/>
              </a:defRPr>
            </a:lvl2pPr>
            <a:lvl3pPr indent="0" lvl="2" rtl="0">
              <a:spcBef>
                <a:spcPts val="0"/>
              </a:spcBef>
              <a:buClr>
                <a:schemeClr val="lt1"/>
              </a:buClr>
              <a:buFont typeface="Roboto"/>
              <a:buNone/>
              <a:defRPr sz="4800">
                <a:solidFill>
                  <a:schemeClr val="lt1"/>
                </a:solidFill>
                <a:latin typeface="Roboto"/>
                <a:ea typeface="Roboto"/>
                <a:cs typeface="Roboto"/>
                <a:sym typeface="Roboto"/>
              </a:defRPr>
            </a:lvl3pPr>
            <a:lvl4pPr indent="0" lvl="3" rtl="0">
              <a:spcBef>
                <a:spcPts val="0"/>
              </a:spcBef>
              <a:buClr>
                <a:schemeClr val="lt1"/>
              </a:buClr>
              <a:buFont typeface="Roboto"/>
              <a:buNone/>
              <a:defRPr sz="4800">
                <a:solidFill>
                  <a:schemeClr val="lt1"/>
                </a:solidFill>
                <a:latin typeface="Roboto"/>
                <a:ea typeface="Roboto"/>
                <a:cs typeface="Roboto"/>
                <a:sym typeface="Roboto"/>
              </a:defRPr>
            </a:lvl4pPr>
            <a:lvl5pPr indent="0" lvl="4" rtl="0">
              <a:spcBef>
                <a:spcPts val="0"/>
              </a:spcBef>
              <a:buClr>
                <a:schemeClr val="lt1"/>
              </a:buClr>
              <a:buFont typeface="Roboto"/>
              <a:buNone/>
              <a:defRPr sz="4800">
                <a:solidFill>
                  <a:schemeClr val="lt1"/>
                </a:solidFill>
                <a:latin typeface="Roboto"/>
                <a:ea typeface="Roboto"/>
                <a:cs typeface="Roboto"/>
                <a:sym typeface="Roboto"/>
              </a:defRPr>
            </a:lvl5pPr>
            <a:lvl6pPr indent="0" lvl="5" rtl="0">
              <a:spcBef>
                <a:spcPts val="0"/>
              </a:spcBef>
              <a:buClr>
                <a:schemeClr val="lt1"/>
              </a:buClr>
              <a:buFont typeface="Roboto"/>
              <a:buNone/>
              <a:defRPr sz="4800">
                <a:solidFill>
                  <a:schemeClr val="lt1"/>
                </a:solidFill>
                <a:latin typeface="Roboto"/>
                <a:ea typeface="Roboto"/>
                <a:cs typeface="Roboto"/>
                <a:sym typeface="Roboto"/>
              </a:defRPr>
            </a:lvl6pPr>
            <a:lvl7pPr indent="0" lvl="6" rtl="0">
              <a:spcBef>
                <a:spcPts val="0"/>
              </a:spcBef>
              <a:buClr>
                <a:schemeClr val="lt1"/>
              </a:buClr>
              <a:buFont typeface="Roboto"/>
              <a:buNone/>
              <a:defRPr sz="4800">
                <a:solidFill>
                  <a:schemeClr val="lt1"/>
                </a:solidFill>
                <a:latin typeface="Roboto"/>
                <a:ea typeface="Roboto"/>
                <a:cs typeface="Roboto"/>
                <a:sym typeface="Roboto"/>
              </a:defRPr>
            </a:lvl7pPr>
            <a:lvl8pPr indent="0" lvl="7" rtl="0">
              <a:spcBef>
                <a:spcPts val="0"/>
              </a:spcBef>
              <a:buClr>
                <a:schemeClr val="lt1"/>
              </a:buClr>
              <a:buFont typeface="Roboto"/>
              <a:buNone/>
              <a:defRPr sz="4800">
                <a:solidFill>
                  <a:schemeClr val="lt1"/>
                </a:solidFill>
                <a:latin typeface="Roboto"/>
                <a:ea typeface="Roboto"/>
                <a:cs typeface="Roboto"/>
                <a:sym typeface="Roboto"/>
              </a:defRPr>
            </a:lvl8pPr>
            <a:lvl9pPr indent="0" lvl="8" rtl="0">
              <a:spcBef>
                <a:spcPts val="0"/>
              </a:spcBef>
              <a:buClr>
                <a:schemeClr val="lt1"/>
              </a:buClr>
              <a:buFont typeface="Roboto"/>
              <a:buNone/>
              <a:defRPr sz="4800">
                <a:solidFill>
                  <a:schemeClr val="lt1"/>
                </a:solidFill>
                <a:latin typeface="Roboto"/>
                <a:ea typeface="Roboto"/>
                <a:cs typeface="Roboto"/>
                <a:sym typeface="Roboto"/>
              </a:defRPr>
            </a:lvl9pPr>
          </a:lstStyle>
          <a:p/>
        </p:txBody>
      </p:sp>
      <p:sp>
        <p:nvSpPr>
          <p:cNvPr id="13" name="Shape 13"/>
          <p:cNvSpPr txBox="1"/>
          <p:nvPr>
            <p:ph idx="1" type="subTitle"/>
          </p:nvPr>
        </p:nvSpPr>
        <p:spPr>
          <a:xfrm>
            <a:off x="390525" y="2789130"/>
            <a:ext cx="8222100" cy="432899"/>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lt1"/>
              </a:buClr>
              <a:buFont typeface="Roboto"/>
              <a:buNone/>
              <a:defRPr b="0" i="0" sz="1800" u="none" cap="none" strike="noStrike">
                <a:solidFill>
                  <a:schemeClr val="lt1"/>
                </a:solidFill>
                <a:latin typeface="Roboto"/>
                <a:ea typeface="Roboto"/>
                <a:cs typeface="Roboto"/>
                <a:sym typeface="Roboto"/>
              </a:defRPr>
            </a:lvl1pPr>
            <a:lvl2pPr indent="0" lvl="1" marL="457200" marR="0" rtl="0" algn="l">
              <a:lnSpc>
                <a:spcPct val="100000"/>
              </a:lnSpc>
              <a:spcBef>
                <a:spcPts val="0"/>
              </a:spcBef>
              <a:spcAft>
                <a:spcPts val="0"/>
              </a:spcAft>
              <a:buClr>
                <a:schemeClr val="lt1"/>
              </a:buClr>
              <a:buFont typeface="Roboto"/>
              <a:buNone/>
              <a:defRPr b="0" i="0" sz="1800" u="none" cap="none" strike="noStrike">
                <a:solidFill>
                  <a:schemeClr val="lt1"/>
                </a:solidFill>
                <a:latin typeface="Roboto"/>
                <a:ea typeface="Roboto"/>
                <a:cs typeface="Roboto"/>
                <a:sym typeface="Roboto"/>
              </a:defRPr>
            </a:lvl2pPr>
            <a:lvl3pPr indent="0" lvl="2" marL="914400" marR="0" rtl="0" algn="l">
              <a:lnSpc>
                <a:spcPct val="100000"/>
              </a:lnSpc>
              <a:spcBef>
                <a:spcPts val="0"/>
              </a:spcBef>
              <a:spcAft>
                <a:spcPts val="0"/>
              </a:spcAft>
              <a:buClr>
                <a:schemeClr val="lt1"/>
              </a:buClr>
              <a:buFont typeface="Roboto"/>
              <a:buNone/>
              <a:defRPr b="0" i="0" sz="1800" u="none" cap="none" strike="noStrike">
                <a:solidFill>
                  <a:schemeClr val="lt1"/>
                </a:solidFill>
                <a:latin typeface="Roboto"/>
                <a:ea typeface="Roboto"/>
                <a:cs typeface="Roboto"/>
                <a:sym typeface="Roboto"/>
              </a:defRPr>
            </a:lvl3pPr>
            <a:lvl4pPr indent="0" lvl="3" marL="1371600" marR="0" rtl="0" algn="l">
              <a:lnSpc>
                <a:spcPct val="100000"/>
              </a:lnSpc>
              <a:spcBef>
                <a:spcPts val="0"/>
              </a:spcBef>
              <a:spcAft>
                <a:spcPts val="0"/>
              </a:spcAft>
              <a:buClr>
                <a:schemeClr val="lt1"/>
              </a:buClr>
              <a:buFont typeface="Roboto"/>
              <a:buNone/>
              <a:defRPr b="0" i="0" sz="1800" u="none" cap="none" strike="noStrike">
                <a:solidFill>
                  <a:schemeClr val="lt1"/>
                </a:solidFill>
                <a:latin typeface="Roboto"/>
                <a:ea typeface="Roboto"/>
                <a:cs typeface="Roboto"/>
                <a:sym typeface="Roboto"/>
              </a:defRPr>
            </a:lvl4pPr>
            <a:lvl5pPr indent="0" lvl="4" marL="1828800" marR="0" rtl="0" algn="l">
              <a:lnSpc>
                <a:spcPct val="100000"/>
              </a:lnSpc>
              <a:spcBef>
                <a:spcPts val="0"/>
              </a:spcBef>
              <a:spcAft>
                <a:spcPts val="0"/>
              </a:spcAft>
              <a:buClr>
                <a:schemeClr val="lt1"/>
              </a:buClr>
              <a:buFont typeface="Roboto"/>
              <a:buNone/>
              <a:defRPr b="0" i="0" sz="1800" u="none" cap="none" strike="noStrike">
                <a:solidFill>
                  <a:schemeClr val="lt1"/>
                </a:solidFill>
                <a:latin typeface="Roboto"/>
                <a:ea typeface="Roboto"/>
                <a:cs typeface="Roboto"/>
                <a:sym typeface="Roboto"/>
              </a:defRPr>
            </a:lvl5pPr>
            <a:lvl6pPr indent="0" lvl="5" marL="2286000" marR="0" rtl="0" algn="l">
              <a:lnSpc>
                <a:spcPct val="100000"/>
              </a:lnSpc>
              <a:spcBef>
                <a:spcPts val="0"/>
              </a:spcBef>
              <a:spcAft>
                <a:spcPts val="0"/>
              </a:spcAft>
              <a:buClr>
                <a:schemeClr val="lt1"/>
              </a:buClr>
              <a:buFont typeface="Roboto"/>
              <a:buNone/>
              <a:defRPr b="0" i="0" sz="1800" u="none" cap="none" strike="noStrike">
                <a:solidFill>
                  <a:schemeClr val="lt1"/>
                </a:solidFill>
                <a:latin typeface="Roboto"/>
                <a:ea typeface="Roboto"/>
                <a:cs typeface="Roboto"/>
                <a:sym typeface="Roboto"/>
              </a:defRPr>
            </a:lvl6pPr>
            <a:lvl7pPr indent="0" lvl="6" marL="2743200" marR="0" rtl="0" algn="l">
              <a:lnSpc>
                <a:spcPct val="100000"/>
              </a:lnSpc>
              <a:spcBef>
                <a:spcPts val="0"/>
              </a:spcBef>
              <a:spcAft>
                <a:spcPts val="0"/>
              </a:spcAft>
              <a:buClr>
                <a:schemeClr val="lt1"/>
              </a:buClr>
              <a:buFont typeface="Roboto"/>
              <a:buNone/>
              <a:defRPr b="0" i="0" sz="1800" u="none" cap="none" strike="noStrike">
                <a:solidFill>
                  <a:schemeClr val="lt1"/>
                </a:solidFill>
                <a:latin typeface="Roboto"/>
                <a:ea typeface="Roboto"/>
                <a:cs typeface="Roboto"/>
                <a:sym typeface="Roboto"/>
              </a:defRPr>
            </a:lvl7pPr>
            <a:lvl8pPr indent="0" lvl="7" marL="3200400" marR="0" rtl="0" algn="l">
              <a:lnSpc>
                <a:spcPct val="100000"/>
              </a:lnSpc>
              <a:spcBef>
                <a:spcPts val="0"/>
              </a:spcBef>
              <a:spcAft>
                <a:spcPts val="0"/>
              </a:spcAft>
              <a:buClr>
                <a:schemeClr val="lt1"/>
              </a:buClr>
              <a:buFont typeface="Roboto"/>
              <a:buNone/>
              <a:defRPr b="0" i="0" sz="1800" u="none" cap="none" strike="noStrike">
                <a:solidFill>
                  <a:schemeClr val="lt1"/>
                </a:solidFill>
                <a:latin typeface="Roboto"/>
                <a:ea typeface="Roboto"/>
                <a:cs typeface="Roboto"/>
                <a:sym typeface="Roboto"/>
              </a:defRPr>
            </a:lvl8pPr>
            <a:lvl9pPr indent="0" lvl="8" marL="3657600" marR="0" rtl="0" algn="l">
              <a:lnSpc>
                <a:spcPct val="100000"/>
              </a:lnSpc>
              <a:spcBef>
                <a:spcPts val="0"/>
              </a:spcBef>
              <a:spcAft>
                <a:spcPts val="0"/>
              </a:spcAft>
              <a:buClr>
                <a:schemeClr val="lt1"/>
              </a:buClr>
              <a:buFont typeface="Roboto"/>
              <a:buNone/>
              <a:defRPr b="0" i="0" sz="1800" u="none" cap="none" strike="noStrike">
                <a:solidFill>
                  <a:schemeClr val="lt1"/>
                </a:solidFill>
                <a:latin typeface="Roboto"/>
                <a:ea typeface="Roboto"/>
                <a:cs typeface="Roboto"/>
                <a:sym typeface="Roboto"/>
              </a:defRPr>
            </a:lvl9pPr>
          </a:lstStyle>
          <a:p/>
        </p:txBody>
      </p:sp>
      <p:sp>
        <p:nvSpPr>
          <p:cNvPr id="14" name="Shape 14"/>
          <p:cNvSpPr txBox="1"/>
          <p:nvPr>
            <p:ph idx="12" type="sldNum"/>
          </p:nvPr>
        </p:nvSpPr>
        <p:spPr>
          <a:xfrm>
            <a:off x="8523540" y="4695623"/>
            <a:ext cx="548699" cy="3936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SzPct val="25000"/>
              <a:buFont typeface="Arial"/>
              <a:buNone/>
            </a:pPr>
            <a:fld id="{00000000-1234-1234-1234-123412341234}" type="slidenum">
              <a:rPr b="0" i="0" lang="en" sz="1400" u="none" cap="none" strike="noStrike">
                <a:solidFill>
                  <a:srgbClr val="000000"/>
                </a:solidFill>
                <a:latin typeface="Arial"/>
                <a:ea typeface="Arial"/>
                <a:cs typeface="Arial"/>
                <a:sym typeface="Arial"/>
              </a:rPr>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secHead">
  <p:cSld name="Section header">
    <p:spTree>
      <p:nvGrpSpPr>
        <p:cNvPr id="15" name="Shape 15"/>
        <p:cNvGrpSpPr/>
        <p:nvPr/>
      </p:nvGrpSpPr>
      <p:grpSpPr>
        <a:xfrm>
          <a:off x="0" y="0"/>
          <a:ext cx="0" cy="0"/>
          <a:chOff x="0" y="0"/>
          <a:chExt cx="0" cy="0"/>
        </a:xfrm>
      </p:grpSpPr>
      <p:sp>
        <p:nvSpPr>
          <p:cNvPr id="16" name="Shape 16"/>
          <p:cNvSpPr txBox="1"/>
          <p:nvPr>
            <p:ph type="title"/>
          </p:nvPr>
        </p:nvSpPr>
        <p:spPr>
          <a:xfrm>
            <a:off x="460950" y="2065350"/>
            <a:ext cx="8222100" cy="1012799"/>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lt1"/>
              </a:buClr>
              <a:buFont typeface="Roboto"/>
              <a:buNone/>
              <a:defRPr b="0" i="0" sz="4200" u="none" cap="none" strike="noStrike">
                <a:solidFill>
                  <a:schemeClr val="lt1"/>
                </a:solidFill>
                <a:latin typeface="Roboto"/>
                <a:ea typeface="Roboto"/>
                <a:cs typeface="Roboto"/>
                <a:sym typeface="Roboto"/>
              </a:defRPr>
            </a:lvl1pPr>
            <a:lvl2pPr indent="0" lvl="1" rtl="0">
              <a:spcBef>
                <a:spcPts val="0"/>
              </a:spcBef>
              <a:buClr>
                <a:schemeClr val="lt1"/>
              </a:buClr>
              <a:buFont typeface="Roboto"/>
              <a:buNone/>
              <a:defRPr sz="4200">
                <a:solidFill>
                  <a:schemeClr val="lt1"/>
                </a:solidFill>
                <a:latin typeface="Roboto"/>
                <a:ea typeface="Roboto"/>
                <a:cs typeface="Roboto"/>
                <a:sym typeface="Roboto"/>
              </a:defRPr>
            </a:lvl2pPr>
            <a:lvl3pPr indent="0" lvl="2" rtl="0">
              <a:spcBef>
                <a:spcPts val="0"/>
              </a:spcBef>
              <a:buClr>
                <a:schemeClr val="lt1"/>
              </a:buClr>
              <a:buFont typeface="Roboto"/>
              <a:buNone/>
              <a:defRPr sz="4200">
                <a:solidFill>
                  <a:schemeClr val="lt1"/>
                </a:solidFill>
                <a:latin typeface="Roboto"/>
                <a:ea typeface="Roboto"/>
                <a:cs typeface="Roboto"/>
                <a:sym typeface="Roboto"/>
              </a:defRPr>
            </a:lvl3pPr>
            <a:lvl4pPr indent="0" lvl="3" rtl="0">
              <a:spcBef>
                <a:spcPts val="0"/>
              </a:spcBef>
              <a:buClr>
                <a:schemeClr val="lt1"/>
              </a:buClr>
              <a:buFont typeface="Roboto"/>
              <a:buNone/>
              <a:defRPr sz="4200">
                <a:solidFill>
                  <a:schemeClr val="lt1"/>
                </a:solidFill>
                <a:latin typeface="Roboto"/>
                <a:ea typeface="Roboto"/>
                <a:cs typeface="Roboto"/>
                <a:sym typeface="Roboto"/>
              </a:defRPr>
            </a:lvl4pPr>
            <a:lvl5pPr indent="0" lvl="4" rtl="0">
              <a:spcBef>
                <a:spcPts val="0"/>
              </a:spcBef>
              <a:buClr>
                <a:schemeClr val="lt1"/>
              </a:buClr>
              <a:buFont typeface="Roboto"/>
              <a:buNone/>
              <a:defRPr sz="4200">
                <a:solidFill>
                  <a:schemeClr val="lt1"/>
                </a:solidFill>
                <a:latin typeface="Roboto"/>
                <a:ea typeface="Roboto"/>
                <a:cs typeface="Roboto"/>
                <a:sym typeface="Roboto"/>
              </a:defRPr>
            </a:lvl5pPr>
            <a:lvl6pPr indent="0" lvl="5" rtl="0">
              <a:spcBef>
                <a:spcPts val="0"/>
              </a:spcBef>
              <a:buClr>
                <a:schemeClr val="lt1"/>
              </a:buClr>
              <a:buFont typeface="Roboto"/>
              <a:buNone/>
              <a:defRPr sz="4200">
                <a:solidFill>
                  <a:schemeClr val="lt1"/>
                </a:solidFill>
                <a:latin typeface="Roboto"/>
                <a:ea typeface="Roboto"/>
                <a:cs typeface="Roboto"/>
                <a:sym typeface="Roboto"/>
              </a:defRPr>
            </a:lvl6pPr>
            <a:lvl7pPr indent="0" lvl="6" rtl="0">
              <a:spcBef>
                <a:spcPts val="0"/>
              </a:spcBef>
              <a:buClr>
                <a:schemeClr val="lt1"/>
              </a:buClr>
              <a:buFont typeface="Roboto"/>
              <a:buNone/>
              <a:defRPr sz="4200">
                <a:solidFill>
                  <a:schemeClr val="lt1"/>
                </a:solidFill>
                <a:latin typeface="Roboto"/>
                <a:ea typeface="Roboto"/>
                <a:cs typeface="Roboto"/>
                <a:sym typeface="Roboto"/>
              </a:defRPr>
            </a:lvl7pPr>
            <a:lvl8pPr indent="0" lvl="7" rtl="0">
              <a:spcBef>
                <a:spcPts val="0"/>
              </a:spcBef>
              <a:buClr>
                <a:schemeClr val="lt1"/>
              </a:buClr>
              <a:buFont typeface="Roboto"/>
              <a:buNone/>
              <a:defRPr sz="4200">
                <a:solidFill>
                  <a:schemeClr val="lt1"/>
                </a:solidFill>
                <a:latin typeface="Roboto"/>
                <a:ea typeface="Roboto"/>
                <a:cs typeface="Roboto"/>
                <a:sym typeface="Roboto"/>
              </a:defRPr>
            </a:lvl8pPr>
            <a:lvl9pPr indent="0" lvl="8" rtl="0">
              <a:spcBef>
                <a:spcPts val="0"/>
              </a:spcBef>
              <a:buClr>
                <a:schemeClr val="lt1"/>
              </a:buClr>
              <a:buFont typeface="Roboto"/>
              <a:buNone/>
              <a:defRPr sz="4200">
                <a:solidFill>
                  <a:schemeClr val="lt1"/>
                </a:solidFill>
                <a:latin typeface="Roboto"/>
                <a:ea typeface="Roboto"/>
                <a:cs typeface="Roboto"/>
                <a:sym typeface="Roboto"/>
              </a:defRPr>
            </a:lvl9pPr>
          </a:lstStyle>
          <a:p/>
        </p:txBody>
      </p:sp>
      <p:sp>
        <p:nvSpPr>
          <p:cNvPr id="17" name="Shape 17"/>
          <p:cNvSpPr txBox="1"/>
          <p:nvPr>
            <p:ph idx="12" type="sldNum"/>
          </p:nvPr>
        </p:nvSpPr>
        <p:spPr>
          <a:xfrm>
            <a:off x="8523540" y="4695623"/>
            <a:ext cx="548699" cy="3936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chemeClr val="lt1"/>
              </a:buClr>
              <a:buSzPct val="25000"/>
              <a:buFont typeface="Arial"/>
              <a:buNone/>
            </a:pPr>
            <a:fld id="{00000000-1234-1234-1234-123412341234}" type="slidenum">
              <a:rPr b="0" i="0" lang="en" sz="1400" u="none" cap="none" strike="noStrike">
                <a:solidFill>
                  <a:schemeClr val="lt1"/>
                </a:solidFill>
                <a:latin typeface="Arial"/>
                <a:ea typeface="Arial"/>
                <a:cs typeface="Arial"/>
                <a:sym typeface="Arial"/>
              </a:rPr>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x">
  <p:cSld name="Title and body">
    <p:spTree>
      <p:nvGrpSpPr>
        <p:cNvPr id="18" name="Shape 18"/>
        <p:cNvGrpSpPr/>
        <p:nvPr/>
      </p:nvGrpSpPr>
      <p:grpSpPr>
        <a:xfrm>
          <a:off x="0" y="0"/>
          <a:ext cx="0" cy="0"/>
          <a:chOff x="0" y="0"/>
          <a:chExt cx="0" cy="0"/>
        </a:xfrm>
      </p:grpSpPr>
      <p:sp>
        <p:nvSpPr>
          <p:cNvPr id="19" name="Shape 19"/>
          <p:cNvSpPr/>
          <p:nvPr/>
        </p:nvSpPr>
        <p:spPr>
          <a:xfrm flipH="1" rot="10800000">
            <a:off x="0" y="1685999"/>
            <a:ext cx="9144000" cy="3457500"/>
          </a:xfrm>
          <a:prstGeom prst="rect">
            <a:avLst/>
          </a:prstGeom>
          <a:solidFill>
            <a:schemeClr val="accent4"/>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0" name="Shape 20"/>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1" name="Shape 21"/>
          <p:cNvSpPr txBox="1"/>
          <p:nvPr>
            <p:ph type="title"/>
          </p:nvPr>
        </p:nvSpPr>
        <p:spPr>
          <a:xfrm>
            <a:off x="471900" y="738725"/>
            <a:ext cx="8222100" cy="767699"/>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lt1"/>
              </a:buClr>
              <a:buFont typeface="Roboto"/>
              <a:buNone/>
              <a:defRPr b="0" i="0" sz="3200" u="none" cap="none" strike="noStrike">
                <a:solidFill>
                  <a:schemeClr val="lt1"/>
                </a:solidFill>
                <a:latin typeface="Roboto"/>
                <a:ea typeface="Roboto"/>
                <a:cs typeface="Roboto"/>
                <a:sym typeface="Roboto"/>
              </a:defRPr>
            </a:lvl1pPr>
            <a:lvl2pPr indent="0" lvl="1" rtl="0">
              <a:spcBef>
                <a:spcPts val="0"/>
              </a:spcBef>
              <a:buClr>
                <a:schemeClr val="lt1"/>
              </a:buClr>
              <a:buFont typeface="Roboto"/>
              <a:buNone/>
              <a:defRPr sz="3200">
                <a:solidFill>
                  <a:schemeClr val="lt1"/>
                </a:solidFill>
                <a:latin typeface="Roboto"/>
                <a:ea typeface="Roboto"/>
                <a:cs typeface="Roboto"/>
                <a:sym typeface="Roboto"/>
              </a:defRPr>
            </a:lvl2pPr>
            <a:lvl3pPr indent="0" lvl="2" rtl="0">
              <a:spcBef>
                <a:spcPts val="0"/>
              </a:spcBef>
              <a:buClr>
                <a:schemeClr val="lt1"/>
              </a:buClr>
              <a:buFont typeface="Roboto"/>
              <a:buNone/>
              <a:defRPr sz="3200">
                <a:solidFill>
                  <a:schemeClr val="lt1"/>
                </a:solidFill>
                <a:latin typeface="Roboto"/>
                <a:ea typeface="Roboto"/>
                <a:cs typeface="Roboto"/>
                <a:sym typeface="Roboto"/>
              </a:defRPr>
            </a:lvl3pPr>
            <a:lvl4pPr indent="0" lvl="3" rtl="0">
              <a:spcBef>
                <a:spcPts val="0"/>
              </a:spcBef>
              <a:buClr>
                <a:schemeClr val="lt1"/>
              </a:buClr>
              <a:buFont typeface="Roboto"/>
              <a:buNone/>
              <a:defRPr sz="3200">
                <a:solidFill>
                  <a:schemeClr val="lt1"/>
                </a:solidFill>
                <a:latin typeface="Roboto"/>
                <a:ea typeface="Roboto"/>
                <a:cs typeface="Roboto"/>
                <a:sym typeface="Roboto"/>
              </a:defRPr>
            </a:lvl4pPr>
            <a:lvl5pPr indent="0" lvl="4" rtl="0">
              <a:spcBef>
                <a:spcPts val="0"/>
              </a:spcBef>
              <a:buClr>
                <a:schemeClr val="lt1"/>
              </a:buClr>
              <a:buFont typeface="Roboto"/>
              <a:buNone/>
              <a:defRPr sz="3200">
                <a:solidFill>
                  <a:schemeClr val="lt1"/>
                </a:solidFill>
                <a:latin typeface="Roboto"/>
                <a:ea typeface="Roboto"/>
                <a:cs typeface="Roboto"/>
                <a:sym typeface="Roboto"/>
              </a:defRPr>
            </a:lvl5pPr>
            <a:lvl6pPr indent="0" lvl="5" rtl="0">
              <a:spcBef>
                <a:spcPts val="0"/>
              </a:spcBef>
              <a:buClr>
                <a:schemeClr val="lt1"/>
              </a:buClr>
              <a:buFont typeface="Roboto"/>
              <a:buNone/>
              <a:defRPr sz="3200">
                <a:solidFill>
                  <a:schemeClr val="lt1"/>
                </a:solidFill>
                <a:latin typeface="Roboto"/>
                <a:ea typeface="Roboto"/>
                <a:cs typeface="Roboto"/>
                <a:sym typeface="Roboto"/>
              </a:defRPr>
            </a:lvl6pPr>
            <a:lvl7pPr indent="0" lvl="6" rtl="0">
              <a:spcBef>
                <a:spcPts val="0"/>
              </a:spcBef>
              <a:buClr>
                <a:schemeClr val="lt1"/>
              </a:buClr>
              <a:buFont typeface="Roboto"/>
              <a:buNone/>
              <a:defRPr sz="3200">
                <a:solidFill>
                  <a:schemeClr val="lt1"/>
                </a:solidFill>
                <a:latin typeface="Roboto"/>
                <a:ea typeface="Roboto"/>
                <a:cs typeface="Roboto"/>
                <a:sym typeface="Roboto"/>
              </a:defRPr>
            </a:lvl7pPr>
            <a:lvl8pPr indent="0" lvl="7" rtl="0">
              <a:spcBef>
                <a:spcPts val="0"/>
              </a:spcBef>
              <a:buClr>
                <a:schemeClr val="lt1"/>
              </a:buClr>
              <a:buFont typeface="Roboto"/>
              <a:buNone/>
              <a:defRPr sz="3200">
                <a:solidFill>
                  <a:schemeClr val="lt1"/>
                </a:solidFill>
                <a:latin typeface="Roboto"/>
                <a:ea typeface="Roboto"/>
                <a:cs typeface="Roboto"/>
                <a:sym typeface="Roboto"/>
              </a:defRPr>
            </a:lvl8pPr>
            <a:lvl9pPr indent="0" lvl="8" rtl="0">
              <a:spcBef>
                <a:spcPts val="0"/>
              </a:spcBef>
              <a:buClr>
                <a:schemeClr val="lt1"/>
              </a:buClr>
              <a:buFont typeface="Roboto"/>
              <a:buNone/>
              <a:defRPr sz="3200">
                <a:solidFill>
                  <a:schemeClr val="lt1"/>
                </a:solidFill>
                <a:latin typeface="Roboto"/>
                <a:ea typeface="Roboto"/>
                <a:cs typeface="Roboto"/>
                <a:sym typeface="Roboto"/>
              </a:defRPr>
            </a:lvl9pPr>
          </a:lstStyle>
          <a:p/>
        </p:txBody>
      </p:sp>
      <p:sp>
        <p:nvSpPr>
          <p:cNvPr id="22" name="Shape 22"/>
          <p:cNvSpPr txBox="1"/>
          <p:nvPr>
            <p:ph idx="1" type="body"/>
          </p:nvPr>
        </p:nvSpPr>
        <p:spPr>
          <a:xfrm>
            <a:off x="471900" y="1919075"/>
            <a:ext cx="8222100" cy="2710200"/>
          </a:xfrm>
          <a:prstGeom prst="rect">
            <a:avLst/>
          </a:prstGeom>
          <a:noFill/>
          <a:ln>
            <a:noFill/>
          </a:ln>
        </p:spPr>
        <p:txBody>
          <a:bodyPr anchorCtr="0" anchor="t" bIns="91425" lIns="91425" rIns="91425" tIns="91425"/>
          <a:lstStyle>
            <a:lvl1pPr indent="0" lvl="0" marL="0" marR="0" rtl="0" algn="l">
              <a:lnSpc>
                <a:spcPct val="115000"/>
              </a:lnSpc>
              <a:spcBef>
                <a:spcPts val="0"/>
              </a:spcBef>
              <a:spcAft>
                <a:spcPts val="1600"/>
              </a:spcAft>
              <a:buClr>
                <a:schemeClr val="lt2"/>
              </a:buClr>
              <a:buFont typeface="Roboto"/>
              <a:buNone/>
              <a:defRPr b="0" i="0" sz="1800" u="none" cap="none" strike="noStrike">
                <a:solidFill>
                  <a:schemeClr val="lt2"/>
                </a:solidFill>
                <a:latin typeface="Roboto"/>
                <a:ea typeface="Roboto"/>
                <a:cs typeface="Roboto"/>
                <a:sym typeface="Roboto"/>
              </a:defRPr>
            </a:lvl1pPr>
            <a:lvl2pPr indent="0" lvl="1" marL="457200" marR="0" rtl="0" algn="l">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2pPr>
            <a:lvl3pPr indent="0" lvl="2" marL="914400" marR="0" rtl="0" algn="l">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3pPr>
            <a:lvl4pPr indent="0" lvl="3" marL="1371600" marR="0" rtl="0" algn="l">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4pPr>
            <a:lvl5pPr indent="0" lvl="4" marL="1828800" marR="0" rtl="0" algn="l">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5pPr>
            <a:lvl6pPr indent="0" lvl="5" marL="2286000" marR="0" rtl="0" algn="l">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6pPr>
            <a:lvl7pPr indent="0" lvl="6" marL="2743200" marR="0" rtl="0" algn="l">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7pPr>
            <a:lvl8pPr indent="0" lvl="7" marL="3200400" marR="0" rtl="0" algn="l">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8pPr>
            <a:lvl9pPr indent="0" lvl="8" marL="3657600" marR="0" rtl="0" algn="l">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9pPr>
          </a:lstStyle>
          <a:p/>
        </p:txBody>
      </p:sp>
      <p:sp>
        <p:nvSpPr>
          <p:cNvPr id="23" name="Shape 23"/>
          <p:cNvSpPr txBox="1"/>
          <p:nvPr>
            <p:ph idx="12" type="sldNum"/>
          </p:nvPr>
        </p:nvSpPr>
        <p:spPr>
          <a:xfrm>
            <a:off x="8523540" y="4695623"/>
            <a:ext cx="548699" cy="3936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SzPct val="25000"/>
              <a:buFont typeface="Arial"/>
              <a:buNone/>
            </a:pPr>
            <a:fld id="{00000000-1234-1234-1234-123412341234}" type="slidenum">
              <a:rPr b="0" i="0" lang="en" sz="1400" u="none" cap="none" strike="noStrike">
                <a:solidFill>
                  <a:srgbClr val="000000"/>
                </a:solidFill>
                <a:latin typeface="Arial"/>
                <a:ea typeface="Arial"/>
                <a:cs typeface="Arial"/>
                <a:sym typeface="Arial"/>
              </a:rPr>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blank">
  <p:cSld name="Blank">
    <p:bg>
      <p:bgPr>
        <a:solidFill>
          <a:schemeClr val="accent4"/>
        </a:solidFill>
      </p:bgPr>
    </p:bg>
    <p:spTree>
      <p:nvGrpSpPr>
        <p:cNvPr id="24" name="Shape 24"/>
        <p:cNvGrpSpPr/>
        <p:nvPr/>
      </p:nvGrpSpPr>
      <p:grpSpPr>
        <a:xfrm>
          <a:off x="0" y="0"/>
          <a:ext cx="0" cy="0"/>
          <a:chOff x="0" y="0"/>
          <a:chExt cx="0" cy="0"/>
        </a:xfrm>
      </p:grpSpPr>
      <p:sp>
        <p:nvSpPr>
          <p:cNvPr id="25" name="Shape 25"/>
          <p:cNvSpPr txBox="1"/>
          <p:nvPr>
            <p:ph idx="12" type="sldNum"/>
          </p:nvPr>
        </p:nvSpPr>
        <p:spPr>
          <a:xfrm>
            <a:off x="8523540" y="4695623"/>
            <a:ext cx="548699" cy="3936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SzPct val="25000"/>
              <a:buFont typeface="Arial"/>
              <a:buNone/>
            </a:pPr>
            <a:fld id="{00000000-1234-1234-1234-123412341234}" type="slidenum">
              <a:rPr b="0" i="0" lang="en" sz="1400" u="none" cap="none" strike="noStrike">
                <a:solidFill>
                  <a:srgbClr val="000000"/>
                </a:solidFill>
                <a:latin typeface="Arial"/>
                <a:ea typeface="Arial"/>
                <a:cs typeface="Arial"/>
                <a:sym typeface="Arial"/>
              </a:rPr>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One column text">
    <p:spTree>
      <p:nvGrpSpPr>
        <p:cNvPr id="26" name="Shape 26"/>
        <p:cNvGrpSpPr/>
        <p:nvPr/>
      </p:nvGrpSpPr>
      <p:grpSpPr>
        <a:xfrm>
          <a:off x="0" y="0"/>
          <a:ext cx="0" cy="0"/>
          <a:chOff x="0" y="0"/>
          <a:chExt cx="0" cy="0"/>
        </a:xfrm>
      </p:grpSpPr>
      <p:sp>
        <p:nvSpPr>
          <p:cNvPr id="27" name="Shape 27"/>
          <p:cNvSpPr txBox="1"/>
          <p:nvPr/>
        </p:nvSpPr>
        <p:spPr>
          <a:xfrm flipH="1" rot="10800000">
            <a:off x="3276600" y="25"/>
            <a:ext cx="5867400" cy="5143499"/>
          </a:xfrm>
          <a:prstGeom prst="rect">
            <a:avLst/>
          </a:prstGeom>
          <a:solidFill>
            <a:schemeClr val="accent4"/>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8" name="Shape 28"/>
          <p:cNvSpPr/>
          <p:nvPr/>
        </p:nvSpPr>
        <p:spPr>
          <a:xfrm rot="-5400000">
            <a:off x="759150" y="2517450"/>
            <a:ext cx="5143499"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9" name="Shape 29"/>
          <p:cNvSpPr txBox="1"/>
          <p:nvPr>
            <p:ph type="title"/>
          </p:nvPr>
        </p:nvSpPr>
        <p:spPr>
          <a:xfrm>
            <a:off x="226077" y="357800"/>
            <a:ext cx="2807999" cy="953399"/>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lt1"/>
              </a:buClr>
              <a:buFont typeface="Roboto"/>
              <a:buNone/>
              <a:defRPr b="0" i="0" sz="2400" u="none" cap="none" strike="noStrike">
                <a:solidFill>
                  <a:schemeClr val="lt1"/>
                </a:solidFill>
                <a:latin typeface="Roboto"/>
                <a:ea typeface="Roboto"/>
                <a:cs typeface="Roboto"/>
                <a:sym typeface="Roboto"/>
              </a:defRPr>
            </a:lvl1pPr>
            <a:lvl2pPr indent="0" lvl="1" rtl="0">
              <a:spcBef>
                <a:spcPts val="0"/>
              </a:spcBef>
              <a:buClr>
                <a:schemeClr val="lt1"/>
              </a:buClr>
              <a:buFont typeface="Roboto"/>
              <a:buNone/>
              <a:defRPr sz="2400">
                <a:solidFill>
                  <a:schemeClr val="lt1"/>
                </a:solidFill>
                <a:latin typeface="Roboto"/>
                <a:ea typeface="Roboto"/>
                <a:cs typeface="Roboto"/>
                <a:sym typeface="Roboto"/>
              </a:defRPr>
            </a:lvl2pPr>
            <a:lvl3pPr indent="0" lvl="2" rtl="0">
              <a:spcBef>
                <a:spcPts val="0"/>
              </a:spcBef>
              <a:buClr>
                <a:schemeClr val="lt1"/>
              </a:buClr>
              <a:buFont typeface="Roboto"/>
              <a:buNone/>
              <a:defRPr sz="2400">
                <a:solidFill>
                  <a:schemeClr val="lt1"/>
                </a:solidFill>
                <a:latin typeface="Roboto"/>
                <a:ea typeface="Roboto"/>
                <a:cs typeface="Roboto"/>
                <a:sym typeface="Roboto"/>
              </a:defRPr>
            </a:lvl3pPr>
            <a:lvl4pPr indent="0" lvl="3" rtl="0">
              <a:spcBef>
                <a:spcPts val="0"/>
              </a:spcBef>
              <a:buClr>
                <a:schemeClr val="lt1"/>
              </a:buClr>
              <a:buFont typeface="Roboto"/>
              <a:buNone/>
              <a:defRPr sz="2400">
                <a:solidFill>
                  <a:schemeClr val="lt1"/>
                </a:solidFill>
                <a:latin typeface="Roboto"/>
                <a:ea typeface="Roboto"/>
                <a:cs typeface="Roboto"/>
                <a:sym typeface="Roboto"/>
              </a:defRPr>
            </a:lvl4pPr>
            <a:lvl5pPr indent="0" lvl="4" rtl="0">
              <a:spcBef>
                <a:spcPts val="0"/>
              </a:spcBef>
              <a:buClr>
                <a:schemeClr val="lt1"/>
              </a:buClr>
              <a:buFont typeface="Roboto"/>
              <a:buNone/>
              <a:defRPr sz="2400">
                <a:solidFill>
                  <a:schemeClr val="lt1"/>
                </a:solidFill>
                <a:latin typeface="Roboto"/>
                <a:ea typeface="Roboto"/>
                <a:cs typeface="Roboto"/>
                <a:sym typeface="Roboto"/>
              </a:defRPr>
            </a:lvl5pPr>
            <a:lvl6pPr indent="0" lvl="5" rtl="0">
              <a:spcBef>
                <a:spcPts val="0"/>
              </a:spcBef>
              <a:buClr>
                <a:schemeClr val="lt1"/>
              </a:buClr>
              <a:buFont typeface="Roboto"/>
              <a:buNone/>
              <a:defRPr sz="2400">
                <a:solidFill>
                  <a:schemeClr val="lt1"/>
                </a:solidFill>
                <a:latin typeface="Roboto"/>
                <a:ea typeface="Roboto"/>
                <a:cs typeface="Roboto"/>
                <a:sym typeface="Roboto"/>
              </a:defRPr>
            </a:lvl6pPr>
            <a:lvl7pPr indent="0" lvl="6" rtl="0">
              <a:spcBef>
                <a:spcPts val="0"/>
              </a:spcBef>
              <a:buClr>
                <a:schemeClr val="lt1"/>
              </a:buClr>
              <a:buFont typeface="Roboto"/>
              <a:buNone/>
              <a:defRPr sz="2400">
                <a:solidFill>
                  <a:schemeClr val="lt1"/>
                </a:solidFill>
                <a:latin typeface="Roboto"/>
                <a:ea typeface="Roboto"/>
                <a:cs typeface="Roboto"/>
                <a:sym typeface="Roboto"/>
              </a:defRPr>
            </a:lvl7pPr>
            <a:lvl8pPr indent="0" lvl="7" rtl="0">
              <a:spcBef>
                <a:spcPts val="0"/>
              </a:spcBef>
              <a:buClr>
                <a:schemeClr val="lt1"/>
              </a:buClr>
              <a:buFont typeface="Roboto"/>
              <a:buNone/>
              <a:defRPr sz="2400">
                <a:solidFill>
                  <a:schemeClr val="lt1"/>
                </a:solidFill>
                <a:latin typeface="Roboto"/>
                <a:ea typeface="Roboto"/>
                <a:cs typeface="Roboto"/>
                <a:sym typeface="Roboto"/>
              </a:defRPr>
            </a:lvl8pPr>
            <a:lvl9pPr indent="0" lvl="8" rtl="0">
              <a:spcBef>
                <a:spcPts val="0"/>
              </a:spcBef>
              <a:buClr>
                <a:schemeClr val="lt1"/>
              </a:buClr>
              <a:buFont typeface="Roboto"/>
              <a:buNone/>
              <a:defRPr sz="2400">
                <a:solidFill>
                  <a:schemeClr val="lt1"/>
                </a:solidFill>
                <a:latin typeface="Roboto"/>
                <a:ea typeface="Roboto"/>
                <a:cs typeface="Roboto"/>
                <a:sym typeface="Roboto"/>
              </a:defRPr>
            </a:lvl9pPr>
          </a:lstStyle>
          <a:p/>
        </p:txBody>
      </p:sp>
      <p:sp>
        <p:nvSpPr>
          <p:cNvPr id="30" name="Shape 30"/>
          <p:cNvSpPr txBox="1"/>
          <p:nvPr>
            <p:ph idx="1" type="body"/>
          </p:nvPr>
        </p:nvSpPr>
        <p:spPr>
          <a:xfrm>
            <a:off x="226075" y="1465800"/>
            <a:ext cx="2807999" cy="3163499"/>
          </a:xfrm>
          <a:prstGeom prst="rect">
            <a:avLst/>
          </a:prstGeom>
          <a:noFill/>
          <a:ln>
            <a:noFill/>
          </a:ln>
        </p:spPr>
        <p:txBody>
          <a:bodyPr anchorCtr="0" anchor="t" bIns="91425" lIns="91425" rIns="91425" tIns="91425"/>
          <a:lstStyle>
            <a:lvl1pPr indent="0" lvl="0" marL="0" marR="0" rtl="0" algn="l">
              <a:lnSpc>
                <a:spcPct val="115000"/>
              </a:lnSpc>
              <a:spcBef>
                <a:spcPts val="0"/>
              </a:spcBef>
              <a:spcAft>
                <a:spcPts val="1600"/>
              </a:spcAft>
              <a:buClr>
                <a:schemeClr val="lt1"/>
              </a:buClr>
              <a:buFont typeface="Roboto"/>
              <a:buNone/>
              <a:defRPr b="0" i="0" sz="1200" u="none" cap="none" strike="noStrike">
                <a:solidFill>
                  <a:schemeClr val="lt1"/>
                </a:solidFill>
                <a:latin typeface="Roboto"/>
                <a:ea typeface="Roboto"/>
                <a:cs typeface="Roboto"/>
                <a:sym typeface="Roboto"/>
              </a:defRPr>
            </a:lvl1pPr>
            <a:lvl2pPr indent="0" lvl="1" marL="457200" marR="0" rtl="0" algn="l">
              <a:lnSpc>
                <a:spcPct val="115000"/>
              </a:lnSpc>
              <a:spcBef>
                <a:spcPts val="0"/>
              </a:spcBef>
              <a:spcAft>
                <a:spcPts val="1600"/>
              </a:spcAft>
              <a:buClr>
                <a:schemeClr val="lt1"/>
              </a:buClr>
              <a:buFont typeface="Roboto"/>
              <a:buNone/>
              <a:defRPr b="0" i="0" sz="1200" u="none" cap="none" strike="noStrike">
                <a:solidFill>
                  <a:schemeClr val="lt1"/>
                </a:solidFill>
                <a:latin typeface="Roboto"/>
                <a:ea typeface="Roboto"/>
                <a:cs typeface="Roboto"/>
                <a:sym typeface="Roboto"/>
              </a:defRPr>
            </a:lvl2pPr>
            <a:lvl3pPr indent="0" lvl="2" marL="914400" marR="0" rtl="0" algn="l">
              <a:lnSpc>
                <a:spcPct val="115000"/>
              </a:lnSpc>
              <a:spcBef>
                <a:spcPts val="0"/>
              </a:spcBef>
              <a:spcAft>
                <a:spcPts val="1600"/>
              </a:spcAft>
              <a:buClr>
                <a:schemeClr val="lt1"/>
              </a:buClr>
              <a:buFont typeface="Roboto"/>
              <a:buNone/>
              <a:defRPr b="0" i="0" sz="1200" u="none" cap="none" strike="noStrike">
                <a:solidFill>
                  <a:schemeClr val="lt1"/>
                </a:solidFill>
                <a:latin typeface="Roboto"/>
                <a:ea typeface="Roboto"/>
                <a:cs typeface="Roboto"/>
                <a:sym typeface="Roboto"/>
              </a:defRPr>
            </a:lvl3pPr>
            <a:lvl4pPr indent="0" lvl="3" marL="1371600" marR="0" rtl="0" algn="l">
              <a:lnSpc>
                <a:spcPct val="115000"/>
              </a:lnSpc>
              <a:spcBef>
                <a:spcPts val="0"/>
              </a:spcBef>
              <a:spcAft>
                <a:spcPts val="1600"/>
              </a:spcAft>
              <a:buClr>
                <a:schemeClr val="lt1"/>
              </a:buClr>
              <a:buFont typeface="Roboto"/>
              <a:buNone/>
              <a:defRPr b="0" i="0" sz="1200" u="none" cap="none" strike="noStrike">
                <a:solidFill>
                  <a:schemeClr val="lt1"/>
                </a:solidFill>
                <a:latin typeface="Roboto"/>
                <a:ea typeface="Roboto"/>
                <a:cs typeface="Roboto"/>
                <a:sym typeface="Roboto"/>
              </a:defRPr>
            </a:lvl4pPr>
            <a:lvl5pPr indent="0" lvl="4" marL="1828800" marR="0" rtl="0" algn="l">
              <a:lnSpc>
                <a:spcPct val="115000"/>
              </a:lnSpc>
              <a:spcBef>
                <a:spcPts val="0"/>
              </a:spcBef>
              <a:spcAft>
                <a:spcPts val="1600"/>
              </a:spcAft>
              <a:buClr>
                <a:schemeClr val="lt1"/>
              </a:buClr>
              <a:buFont typeface="Roboto"/>
              <a:buNone/>
              <a:defRPr b="0" i="0" sz="1200" u="none" cap="none" strike="noStrike">
                <a:solidFill>
                  <a:schemeClr val="lt1"/>
                </a:solidFill>
                <a:latin typeface="Roboto"/>
                <a:ea typeface="Roboto"/>
                <a:cs typeface="Roboto"/>
                <a:sym typeface="Roboto"/>
              </a:defRPr>
            </a:lvl5pPr>
            <a:lvl6pPr indent="0" lvl="5" marL="2286000" marR="0" rtl="0" algn="l">
              <a:lnSpc>
                <a:spcPct val="115000"/>
              </a:lnSpc>
              <a:spcBef>
                <a:spcPts val="0"/>
              </a:spcBef>
              <a:spcAft>
                <a:spcPts val="1600"/>
              </a:spcAft>
              <a:buClr>
                <a:schemeClr val="lt1"/>
              </a:buClr>
              <a:buFont typeface="Roboto"/>
              <a:buNone/>
              <a:defRPr b="0" i="0" sz="1200" u="none" cap="none" strike="noStrike">
                <a:solidFill>
                  <a:schemeClr val="lt1"/>
                </a:solidFill>
                <a:latin typeface="Roboto"/>
                <a:ea typeface="Roboto"/>
                <a:cs typeface="Roboto"/>
                <a:sym typeface="Roboto"/>
              </a:defRPr>
            </a:lvl6pPr>
            <a:lvl7pPr indent="0" lvl="6" marL="2743200" marR="0" rtl="0" algn="l">
              <a:lnSpc>
                <a:spcPct val="115000"/>
              </a:lnSpc>
              <a:spcBef>
                <a:spcPts val="0"/>
              </a:spcBef>
              <a:spcAft>
                <a:spcPts val="1600"/>
              </a:spcAft>
              <a:buClr>
                <a:schemeClr val="lt1"/>
              </a:buClr>
              <a:buFont typeface="Roboto"/>
              <a:buNone/>
              <a:defRPr b="0" i="0" sz="1200" u="none" cap="none" strike="noStrike">
                <a:solidFill>
                  <a:schemeClr val="lt1"/>
                </a:solidFill>
                <a:latin typeface="Roboto"/>
                <a:ea typeface="Roboto"/>
                <a:cs typeface="Roboto"/>
                <a:sym typeface="Roboto"/>
              </a:defRPr>
            </a:lvl7pPr>
            <a:lvl8pPr indent="0" lvl="7" marL="3200400" marR="0" rtl="0" algn="l">
              <a:lnSpc>
                <a:spcPct val="115000"/>
              </a:lnSpc>
              <a:spcBef>
                <a:spcPts val="0"/>
              </a:spcBef>
              <a:spcAft>
                <a:spcPts val="1600"/>
              </a:spcAft>
              <a:buClr>
                <a:schemeClr val="lt1"/>
              </a:buClr>
              <a:buFont typeface="Roboto"/>
              <a:buNone/>
              <a:defRPr b="0" i="0" sz="1200" u="none" cap="none" strike="noStrike">
                <a:solidFill>
                  <a:schemeClr val="lt1"/>
                </a:solidFill>
                <a:latin typeface="Roboto"/>
                <a:ea typeface="Roboto"/>
                <a:cs typeface="Roboto"/>
                <a:sym typeface="Roboto"/>
              </a:defRPr>
            </a:lvl8pPr>
            <a:lvl9pPr indent="0" lvl="8" marL="3657600" marR="0" rtl="0" algn="l">
              <a:lnSpc>
                <a:spcPct val="115000"/>
              </a:lnSpc>
              <a:spcBef>
                <a:spcPts val="0"/>
              </a:spcBef>
              <a:spcAft>
                <a:spcPts val="1600"/>
              </a:spcAft>
              <a:buClr>
                <a:schemeClr val="lt1"/>
              </a:buClr>
              <a:buFont typeface="Roboto"/>
              <a:buNone/>
              <a:defRPr b="0" i="0" sz="1200" u="none" cap="none" strike="noStrike">
                <a:solidFill>
                  <a:schemeClr val="lt1"/>
                </a:solidFill>
                <a:latin typeface="Roboto"/>
                <a:ea typeface="Roboto"/>
                <a:cs typeface="Roboto"/>
                <a:sym typeface="Roboto"/>
              </a:defRPr>
            </a:lvl9pPr>
          </a:lstStyle>
          <a:p/>
        </p:txBody>
      </p:sp>
      <p:sp>
        <p:nvSpPr>
          <p:cNvPr id="31" name="Shape 31"/>
          <p:cNvSpPr txBox="1"/>
          <p:nvPr>
            <p:ph idx="12" type="sldNum"/>
          </p:nvPr>
        </p:nvSpPr>
        <p:spPr>
          <a:xfrm>
            <a:off x="8523540" y="4695623"/>
            <a:ext cx="548699" cy="3936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SzPct val="25000"/>
              <a:buFont typeface="Arial"/>
              <a:buNone/>
            </a:pPr>
            <a:fld id="{00000000-1234-1234-1234-123412341234}" type="slidenum">
              <a:rPr b="0" i="0" lang="en" sz="1400" u="none" cap="none" strike="noStrike">
                <a:solidFill>
                  <a:srgbClr val="000000"/>
                </a:solidFill>
                <a:latin typeface="Arial"/>
                <a:ea typeface="Arial"/>
                <a:cs typeface="Arial"/>
                <a:sym typeface="Arial"/>
              </a:rPr>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ColTx">
  <p:cSld name="Title and two columns">
    <p:spTree>
      <p:nvGrpSpPr>
        <p:cNvPr id="32" name="Shape 32"/>
        <p:cNvGrpSpPr/>
        <p:nvPr/>
      </p:nvGrpSpPr>
      <p:grpSpPr>
        <a:xfrm>
          <a:off x="0" y="0"/>
          <a:ext cx="0" cy="0"/>
          <a:chOff x="0" y="0"/>
          <a:chExt cx="0" cy="0"/>
        </a:xfrm>
      </p:grpSpPr>
      <p:sp>
        <p:nvSpPr>
          <p:cNvPr id="33" name="Shape 33"/>
          <p:cNvSpPr/>
          <p:nvPr/>
        </p:nvSpPr>
        <p:spPr>
          <a:xfrm flipH="1" rot="10800000">
            <a:off x="0" y="1685999"/>
            <a:ext cx="9144000" cy="3457500"/>
          </a:xfrm>
          <a:prstGeom prst="rect">
            <a:avLst/>
          </a:prstGeom>
          <a:solidFill>
            <a:schemeClr val="accent4"/>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4" name="Shape 34"/>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5" name="Shape 35"/>
          <p:cNvSpPr txBox="1"/>
          <p:nvPr>
            <p:ph type="title"/>
          </p:nvPr>
        </p:nvSpPr>
        <p:spPr>
          <a:xfrm>
            <a:off x="471900" y="738725"/>
            <a:ext cx="8222100" cy="767699"/>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lt1"/>
              </a:buClr>
              <a:buFont typeface="Roboto"/>
              <a:buNone/>
              <a:defRPr b="0" i="0" sz="3200" u="none" cap="none" strike="noStrike">
                <a:solidFill>
                  <a:schemeClr val="lt1"/>
                </a:solidFill>
                <a:latin typeface="Roboto"/>
                <a:ea typeface="Roboto"/>
                <a:cs typeface="Roboto"/>
                <a:sym typeface="Roboto"/>
              </a:defRPr>
            </a:lvl1pPr>
            <a:lvl2pPr indent="0" lvl="1" rtl="0">
              <a:spcBef>
                <a:spcPts val="0"/>
              </a:spcBef>
              <a:buClr>
                <a:schemeClr val="lt1"/>
              </a:buClr>
              <a:buFont typeface="Roboto"/>
              <a:buNone/>
              <a:defRPr sz="3200">
                <a:solidFill>
                  <a:schemeClr val="lt1"/>
                </a:solidFill>
                <a:latin typeface="Roboto"/>
                <a:ea typeface="Roboto"/>
                <a:cs typeface="Roboto"/>
                <a:sym typeface="Roboto"/>
              </a:defRPr>
            </a:lvl2pPr>
            <a:lvl3pPr indent="0" lvl="2" rtl="0">
              <a:spcBef>
                <a:spcPts val="0"/>
              </a:spcBef>
              <a:buClr>
                <a:schemeClr val="lt1"/>
              </a:buClr>
              <a:buFont typeface="Roboto"/>
              <a:buNone/>
              <a:defRPr sz="3200">
                <a:solidFill>
                  <a:schemeClr val="lt1"/>
                </a:solidFill>
                <a:latin typeface="Roboto"/>
                <a:ea typeface="Roboto"/>
                <a:cs typeface="Roboto"/>
                <a:sym typeface="Roboto"/>
              </a:defRPr>
            </a:lvl3pPr>
            <a:lvl4pPr indent="0" lvl="3" rtl="0">
              <a:spcBef>
                <a:spcPts val="0"/>
              </a:spcBef>
              <a:buClr>
                <a:schemeClr val="lt1"/>
              </a:buClr>
              <a:buFont typeface="Roboto"/>
              <a:buNone/>
              <a:defRPr sz="3200">
                <a:solidFill>
                  <a:schemeClr val="lt1"/>
                </a:solidFill>
                <a:latin typeface="Roboto"/>
                <a:ea typeface="Roboto"/>
                <a:cs typeface="Roboto"/>
                <a:sym typeface="Roboto"/>
              </a:defRPr>
            </a:lvl4pPr>
            <a:lvl5pPr indent="0" lvl="4" rtl="0">
              <a:spcBef>
                <a:spcPts val="0"/>
              </a:spcBef>
              <a:buClr>
                <a:schemeClr val="lt1"/>
              </a:buClr>
              <a:buFont typeface="Roboto"/>
              <a:buNone/>
              <a:defRPr sz="3200">
                <a:solidFill>
                  <a:schemeClr val="lt1"/>
                </a:solidFill>
                <a:latin typeface="Roboto"/>
                <a:ea typeface="Roboto"/>
                <a:cs typeface="Roboto"/>
                <a:sym typeface="Roboto"/>
              </a:defRPr>
            </a:lvl5pPr>
            <a:lvl6pPr indent="0" lvl="5" rtl="0">
              <a:spcBef>
                <a:spcPts val="0"/>
              </a:spcBef>
              <a:buClr>
                <a:schemeClr val="lt1"/>
              </a:buClr>
              <a:buFont typeface="Roboto"/>
              <a:buNone/>
              <a:defRPr sz="3200">
                <a:solidFill>
                  <a:schemeClr val="lt1"/>
                </a:solidFill>
                <a:latin typeface="Roboto"/>
                <a:ea typeface="Roboto"/>
                <a:cs typeface="Roboto"/>
                <a:sym typeface="Roboto"/>
              </a:defRPr>
            </a:lvl6pPr>
            <a:lvl7pPr indent="0" lvl="6" rtl="0">
              <a:spcBef>
                <a:spcPts val="0"/>
              </a:spcBef>
              <a:buClr>
                <a:schemeClr val="lt1"/>
              </a:buClr>
              <a:buFont typeface="Roboto"/>
              <a:buNone/>
              <a:defRPr sz="3200">
                <a:solidFill>
                  <a:schemeClr val="lt1"/>
                </a:solidFill>
                <a:latin typeface="Roboto"/>
                <a:ea typeface="Roboto"/>
                <a:cs typeface="Roboto"/>
                <a:sym typeface="Roboto"/>
              </a:defRPr>
            </a:lvl7pPr>
            <a:lvl8pPr indent="0" lvl="7" rtl="0">
              <a:spcBef>
                <a:spcPts val="0"/>
              </a:spcBef>
              <a:buClr>
                <a:schemeClr val="lt1"/>
              </a:buClr>
              <a:buFont typeface="Roboto"/>
              <a:buNone/>
              <a:defRPr sz="3200">
                <a:solidFill>
                  <a:schemeClr val="lt1"/>
                </a:solidFill>
                <a:latin typeface="Roboto"/>
                <a:ea typeface="Roboto"/>
                <a:cs typeface="Roboto"/>
                <a:sym typeface="Roboto"/>
              </a:defRPr>
            </a:lvl8pPr>
            <a:lvl9pPr indent="0" lvl="8" rtl="0">
              <a:spcBef>
                <a:spcPts val="0"/>
              </a:spcBef>
              <a:buClr>
                <a:schemeClr val="lt1"/>
              </a:buClr>
              <a:buFont typeface="Roboto"/>
              <a:buNone/>
              <a:defRPr sz="3200">
                <a:solidFill>
                  <a:schemeClr val="lt1"/>
                </a:solidFill>
                <a:latin typeface="Roboto"/>
                <a:ea typeface="Roboto"/>
                <a:cs typeface="Roboto"/>
                <a:sym typeface="Roboto"/>
              </a:defRPr>
            </a:lvl9pPr>
          </a:lstStyle>
          <a:p/>
        </p:txBody>
      </p:sp>
      <p:sp>
        <p:nvSpPr>
          <p:cNvPr id="36" name="Shape 36"/>
          <p:cNvSpPr txBox="1"/>
          <p:nvPr>
            <p:ph idx="1" type="body"/>
          </p:nvPr>
        </p:nvSpPr>
        <p:spPr>
          <a:xfrm>
            <a:off x="471900" y="1919075"/>
            <a:ext cx="3999899" cy="2710198"/>
          </a:xfrm>
          <a:prstGeom prst="rect">
            <a:avLst/>
          </a:prstGeom>
          <a:noFill/>
          <a:ln>
            <a:noFill/>
          </a:ln>
        </p:spPr>
        <p:txBody>
          <a:bodyPr anchorCtr="0" anchor="t" bIns="91425" lIns="91425" rIns="91425" tIns="91425"/>
          <a:lstStyle>
            <a:lvl1pPr indent="0" lvl="0" marL="0" marR="0" rtl="0" algn="l">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1pPr>
            <a:lvl2pPr indent="0" lvl="1" marL="457200" marR="0" rtl="0" algn="l">
              <a:lnSpc>
                <a:spcPct val="115000"/>
              </a:lnSpc>
              <a:spcBef>
                <a:spcPts val="0"/>
              </a:spcBef>
              <a:spcAft>
                <a:spcPts val="1600"/>
              </a:spcAft>
              <a:buClr>
                <a:schemeClr val="lt2"/>
              </a:buClr>
              <a:buFont typeface="Roboto"/>
              <a:buNone/>
              <a:defRPr b="0" i="0" sz="1200" u="none" cap="none" strike="noStrike">
                <a:solidFill>
                  <a:schemeClr val="lt2"/>
                </a:solidFill>
                <a:latin typeface="Roboto"/>
                <a:ea typeface="Roboto"/>
                <a:cs typeface="Roboto"/>
                <a:sym typeface="Roboto"/>
              </a:defRPr>
            </a:lvl2pPr>
            <a:lvl3pPr indent="0" lvl="2" marL="914400" marR="0" rtl="0" algn="l">
              <a:lnSpc>
                <a:spcPct val="115000"/>
              </a:lnSpc>
              <a:spcBef>
                <a:spcPts val="0"/>
              </a:spcBef>
              <a:spcAft>
                <a:spcPts val="1600"/>
              </a:spcAft>
              <a:buClr>
                <a:schemeClr val="lt2"/>
              </a:buClr>
              <a:buFont typeface="Roboto"/>
              <a:buNone/>
              <a:defRPr b="0" i="0" sz="1200" u="none" cap="none" strike="noStrike">
                <a:solidFill>
                  <a:schemeClr val="lt2"/>
                </a:solidFill>
                <a:latin typeface="Roboto"/>
                <a:ea typeface="Roboto"/>
                <a:cs typeface="Roboto"/>
                <a:sym typeface="Roboto"/>
              </a:defRPr>
            </a:lvl3pPr>
            <a:lvl4pPr indent="0" lvl="3" marL="1371600" marR="0" rtl="0" algn="l">
              <a:lnSpc>
                <a:spcPct val="115000"/>
              </a:lnSpc>
              <a:spcBef>
                <a:spcPts val="0"/>
              </a:spcBef>
              <a:spcAft>
                <a:spcPts val="1600"/>
              </a:spcAft>
              <a:buClr>
                <a:schemeClr val="lt2"/>
              </a:buClr>
              <a:buFont typeface="Roboto"/>
              <a:buNone/>
              <a:defRPr b="0" i="0" sz="1200" u="none" cap="none" strike="noStrike">
                <a:solidFill>
                  <a:schemeClr val="lt2"/>
                </a:solidFill>
                <a:latin typeface="Roboto"/>
                <a:ea typeface="Roboto"/>
                <a:cs typeface="Roboto"/>
                <a:sym typeface="Roboto"/>
              </a:defRPr>
            </a:lvl4pPr>
            <a:lvl5pPr indent="0" lvl="4" marL="1828800" marR="0" rtl="0" algn="l">
              <a:lnSpc>
                <a:spcPct val="115000"/>
              </a:lnSpc>
              <a:spcBef>
                <a:spcPts val="0"/>
              </a:spcBef>
              <a:spcAft>
                <a:spcPts val="1600"/>
              </a:spcAft>
              <a:buClr>
                <a:schemeClr val="lt2"/>
              </a:buClr>
              <a:buFont typeface="Roboto"/>
              <a:buNone/>
              <a:defRPr b="0" i="0" sz="1200" u="none" cap="none" strike="noStrike">
                <a:solidFill>
                  <a:schemeClr val="lt2"/>
                </a:solidFill>
                <a:latin typeface="Roboto"/>
                <a:ea typeface="Roboto"/>
                <a:cs typeface="Roboto"/>
                <a:sym typeface="Roboto"/>
              </a:defRPr>
            </a:lvl5pPr>
            <a:lvl6pPr indent="0" lvl="5" marL="2286000" marR="0" rtl="0" algn="l">
              <a:lnSpc>
                <a:spcPct val="115000"/>
              </a:lnSpc>
              <a:spcBef>
                <a:spcPts val="0"/>
              </a:spcBef>
              <a:spcAft>
                <a:spcPts val="1600"/>
              </a:spcAft>
              <a:buClr>
                <a:schemeClr val="lt2"/>
              </a:buClr>
              <a:buFont typeface="Roboto"/>
              <a:buNone/>
              <a:defRPr b="0" i="0" sz="1200" u="none" cap="none" strike="noStrike">
                <a:solidFill>
                  <a:schemeClr val="lt2"/>
                </a:solidFill>
                <a:latin typeface="Roboto"/>
                <a:ea typeface="Roboto"/>
                <a:cs typeface="Roboto"/>
                <a:sym typeface="Roboto"/>
              </a:defRPr>
            </a:lvl6pPr>
            <a:lvl7pPr indent="0" lvl="6" marL="2743200" marR="0" rtl="0" algn="l">
              <a:lnSpc>
                <a:spcPct val="115000"/>
              </a:lnSpc>
              <a:spcBef>
                <a:spcPts val="0"/>
              </a:spcBef>
              <a:spcAft>
                <a:spcPts val="1600"/>
              </a:spcAft>
              <a:buClr>
                <a:schemeClr val="lt2"/>
              </a:buClr>
              <a:buFont typeface="Roboto"/>
              <a:buNone/>
              <a:defRPr b="0" i="0" sz="1200" u="none" cap="none" strike="noStrike">
                <a:solidFill>
                  <a:schemeClr val="lt2"/>
                </a:solidFill>
                <a:latin typeface="Roboto"/>
                <a:ea typeface="Roboto"/>
                <a:cs typeface="Roboto"/>
                <a:sym typeface="Roboto"/>
              </a:defRPr>
            </a:lvl7pPr>
            <a:lvl8pPr indent="0" lvl="7" marL="3200400" marR="0" rtl="0" algn="l">
              <a:lnSpc>
                <a:spcPct val="115000"/>
              </a:lnSpc>
              <a:spcBef>
                <a:spcPts val="0"/>
              </a:spcBef>
              <a:spcAft>
                <a:spcPts val="1600"/>
              </a:spcAft>
              <a:buClr>
                <a:schemeClr val="lt2"/>
              </a:buClr>
              <a:buFont typeface="Roboto"/>
              <a:buNone/>
              <a:defRPr b="0" i="0" sz="1200" u="none" cap="none" strike="noStrike">
                <a:solidFill>
                  <a:schemeClr val="lt2"/>
                </a:solidFill>
                <a:latin typeface="Roboto"/>
                <a:ea typeface="Roboto"/>
                <a:cs typeface="Roboto"/>
                <a:sym typeface="Roboto"/>
              </a:defRPr>
            </a:lvl8pPr>
            <a:lvl9pPr indent="0" lvl="8" marL="3657600" marR="0" rtl="0" algn="l">
              <a:lnSpc>
                <a:spcPct val="115000"/>
              </a:lnSpc>
              <a:spcBef>
                <a:spcPts val="0"/>
              </a:spcBef>
              <a:spcAft>
                <a:spcPts val="1600"/>
              </a:spcAft>
              <a:buClr>
                <a:schemeClr val="lt2"/>
              </a:buClr>
              <a:buFont typeface="Roboto"/>
              <a:buNone/>
              <a:defRPr b="0" i="0" sz="1200" u="none" cap="none" strike="noStrike">
                <a:solidFill>
                  <a:schemeClr val="lt2"/>
                </a:solidFill>
                <a:latin typeface="Roboto"/>
                <a:ea typeface="Roboto"/>
                <a:cs typeface="Roboto"/>
                <a:sym typeface="Roboto"/>
              </a:defRPr>
            </a:lvl9pPr>
          </a:lstStyle>
          <a:p/>
        </p:txBody>
      </p:sp>
      <p:sp>
        <p:nvSpPr>
          <p:cNvPr id="37" name="Shape 37"/>
          <p:cNvSpPr txBox="1"/>
          <p:nvPr>
            <p:ph idx="2" type="body"/>
          </p:nvPr>
        </p:nvSpPr>
        <p:spPr>
          <a:xfrm>
            <a:off x="4694250" y="1919075"/>
            <a:ext cx="3999899" cy="2710198"/>
          </a:xfrm>
          <a:prstGeom prst="rect">
            <a:avLst/>
          </a:prstGeom>
          <a:noFill/>
          <a:ln>
            <a:noFill/>
          </a:ln>
        </p:spPr>
        <p:txBody>
          <a:bodyPr anchorCtr="0" anchor="t" bIns="91425" lIns="91425" rIns="91425" tIns="91425"/>
          <a:lstStyle>
            <a:lvl1pPr indent="0" lvl="0" marL="0" marR="0" rtl="0" algn="l">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1pPr>
            <a:lvl2pPr indent="0" lvl="1" marL="457200" marR="0" rtl="0" algn="l">
              <a:lnSpc>
                <a:spcPct val="115000"/>
              </a:lnSpc>
              <a:spcBef>
                <a:spcPts val="0"/>
              </a:spcBef>
              <a:spcAft>
                <a:spcPts val="1600"/>
              </a:spcAft>
              <a:buClr>
                <a:schemeClr val="lt2"/>
              </a:buClr>
              <a:buFont typeface="Roboto"/>
              <a:buNone/>
              <a:defRPr b="0" i="0" sz="1200" u="none" cap="none" strike="noStrike">
                <a:solidFill>
                  <a:schemeClr val="lt2"/>
                </a:solidFill>
                <a:latin typeface="Roboto"/>
                <a:ea typeface="Roboto"/>
                <a:cs typeface="Roboto"/>
                <a:sym typeface="Roboto"/>
              </a:defRPr>
            </a:lvl2pPr>
            <a:lvl3pPr indent="0" lvl="2" marL="914400" marR="0" rtl="0" algn="l">
              <a:lnSpc>
                <a:spcPct val="115000"/>
              </a:lnSpc>
              <a:spcBef>
                <a:spcPts val="0"/>
              </a:spcBef>
              <a:spcAft>
                <a:spcPts val="1600"/>
              </a:spcAft>
              <a:buClr>
                <a:schemeClr val="lt2"/>
              </a:buClr>
              <a:buFont typeface="Roboto"/>
              <a:buNone/>
              <a:defRPr b="0" i="0" sz="1200" u="none" cap="none" strike="noStrike">
                <a:solidFill>
                  <a:schemeClr val="lt2"/>
                </a:solidFill>
                <a:latin typeface="Roboto"/>
                <a:ea typeface="Roboto"/>
                <a:cs typeface="Roboto"/>
                <a:sym typeface="Roboto"/>
              </a:defRPr>
            </a:lvl3pPr>
            <a:lvl4pPr indent="0" lvl="3" marL="1371600" marR="0" rtl="0" algn="l">
              <a:lnSpc>
                <a:spcPct val="115000"/>
              </a:lnSpc>
              <a:spcBef>
                <a:spcPts val="0"/>
              </a:spcBef>
              <a:spcAft>
                <a:spcPts val="1600"/>
              </a:spcAft>
              <a:buClr>
                <a:schemeClr val="lt2"/>
              </a:buClr>
              <a:buFont typeface="Roboto"/>
              <a:buNone/>
              <a:defRPr b="0" i="0" sz="1200" u="none" cap="none" strike="noStrike">
                <a:solidFill>
                  <a:schemeClr val="lt2"/>
                </a:solidFill>
                <a:latin typeface="Roboto"/>
                <a:ea typeface="Roboto"/>
                <a:cs typeface="Roboto"/>
                <a:sym typeface="Roboto"/>
              </a:defRPr>
            </a:lvl4pPr>
            <a:lvl5pPr indent="0" lvl="4" marL="1828800" marR="0" rtl="0" algn="l">
              <a:lnSpc>
                <a:spcPct val="115000"/>
              </a:lnSpc>
              <a:spcBef>
                <a:spcPts val="0"/>
              </a:spcBef>
              <a:spcAft>
                <a:spcPts val="1600"/>
              </a:spcAft>
              <a:buClr>
                <a:schemeClr val="lt2"/>
              </a:buClr>
              <a:buFont typeface="Roboto"/>
              <a:buNone/>
              <a:defRPr b="0" i="0" sz="1200" u="none" cap="none" strike="noStrike">
                <a:solidFill>
                  <a:schemeClr val="lt2"/>
                </a:solidFill>
                <a:latin typeface="Roboto"/>
                <a:ea typeface="Roboto"/>
                <a:cs typeface="Roboto"/>
                <a:sym typeface="Roboto"/>
              </a:defRPr>
            </a:lvl5pPr>
            <a:lvl6pPr indent="0" lvl="5" marL="2286000" marR="0" rtl="0" algn="l">
              <a:lnSpc>
                <a:spcPct val="115000"/>
              </a:lnSpc>
              <a:spcBef>
                <a:spcPts val="0"/>
              </a:spcBef>
              <a:spcAft>
                <a:spcPts val="1600"/>
              </a:spcAft>
              <a:buClr>
                <a:schemeClr val="lt2"/>
              </a:buClr>
              <a:buFont typeface="Roboto"/>
              <a:buNone/>
              <a:defRPr b="0" i="0" sz="1200" u="none" cap="none" strike="noStrike">
                <a:solidFill>
                  <a:schemeClr val="lt2"/>
                </a:solidFill>
                <a:latin typeface="Roboto"/>
                <a:ea typeface="Roboto"/>
                <a:cs typeface="Roboto"/>
                <a:sym typeface="Roboto"/>
              </a:defRPr>
            </a:lvl6pPr>
            <a:lvl7pPr indent="0" lvl="6" marL="2743200" marR="0" rtl="0" algn="l">
              <a:lnSpc>
                <a:spcPct val="115000"/>
              </a:lnSpc>
              <a:spcBef>
                <a:spcPts val="0"/>
              </a:spcBef>
              <a:spcAft>
                <a:spcPts val="1600"/>
              </a:spcAft>
              <a:buClr>
                <a:schemeClr val="lt2"/>
              </a:buClr>
              <a:buFont typeface="Roboto"/>
              <a:buNone/>
              <a:defRPr b="0" i="0" sz="1200" u="none" cap="none" strike="noStrike">
                <a:solidFill>
                  <a:schemeClr val="lt2"/>
                </a:solidFill>
                <a:latin typeface="Roboto"/>
                <a:ea typeface="Roboto"/>
                <a:cs typeface="Roboto"/>
                <a:sym typeface="Roboto"/>
              </a:defRPr>
            </a:lvl7pPr>
            <a:lvl8pPr indent="0" lvl="7" marL="3200400" marR="0" rtl="0" algn="l">
              <a:lnSpc>
                <a:spcPct val="115000"/>
              </a:lnSpc>
              <a:spcBef>
                <a:spcPts val="0"/>
              </a:spcBef>
              <a:spcAft>
                <a:spcPts val="1600"/>
              </a:spcAft>
              <a:buClr>
                <a:schemeClr val="lt2"/>
              </a:buClr>
              <a:buFont typeface="Roboto"/>
              <a:buNone/>
              <a:defRPr b="0" i="0" sz="1200" u="none" cap="none" strike="noStrike">
                <a:solidFill>
                  <a:schemeClr val="lt2"/>
                </a:solidFill>
                <a:latin typeface="Roboto"/>
                <a:ea typeface="Roboto"/>
                <a:cs typeface="Roboto"/>
                <a:sym typeface="Roboto"/>
              </a:defRPr>
            </a:lvl8pPr>
            <a:lvl9pPr indent="0" lvl="8" marL="3657600" marR="0" rtl="0" algn="l">
              <a:lnSpc>
                <a:spcPct val="115000"/>
              </a:lnSpc>
              <a:spcBef>
                <a:spcPts val="0"/>
              </a:spcBef>
              <a:spcAft>
                <a:spcPts val="1600"/>
              </a:spcAft>
              <a:buClr>
                <a:schemeClr val="lt2"/>
              </a:buClr>
              <a:buFont typeface="Roboto"/>
              <a:buNone/>
              <a:defRPr b="0" i="0" sz="1200" u="none" cap="none" strike="noStrike">
                <a:solidFill>
                  <a:schemeClr val="lt2"/>
                </a:solidFill>
                <a:latin typeface="Roboto"/>
                <a:ea typeface="Roboto"/>
                <a:cs typeface="Roboto"/>
                <a:sym typeface="Roboto"/>
              </a:defRPr>
            </a:lvl9pPr>
          </a:lstStyle>
          <a:p/>
        </p:txBody>
      </p:sp>
      <p:sp>
        <p:nvSpPr>
          <p:cNvPr id="38" name="Shape 38"/>
          <p:cNvSpPr txBox="1"/>
          <p:nvPr>
            <p:ph idx="12" type="sldNum"/>
          </p:nvPr>
        </p:nvSpPr>
        <p:spPr>
          <a:xfrm>
            <a:off x="8523540" y="4695623"/>
            <a:ext cx="548699" cy="3936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SzPct val="25000"/>
              <a:buFont typeface="Arial"/>
              <a:buNone/>
            </a:pPr>
            <a:fld id="{00000000-1234-1234-1234-123412341234}" type="slidenum">
              <a:rPr b="0" i="0" lang="en" sz="1400" u="none" cap="none" strike="noStrike">
                <a:solidFill>
                  <a:srgbClr val="000000"/>
                </a:solidFill>
                <a:latin typeface="Arial"/>
                <a:ea typeface="Arial"/>
                <a:cs typeface="Arial"/>
                <a:sym typeface="Arial"/>
              </a:rPr>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Only">
  <p:cSld name="Title only">
    <p:spTree>
      <p:nvGrpSpPr>
        <p:cNvPr id="39" name="Shape 39"/>
        <p:cNvGrpSpPr/>
        <p:nvPr/>
      </p:nvGrpSpPr>
      <p:grpSpPr>
        <a:xfrm>
          <a:off x="0" y="0"/>
          <a:ext cx="0" cy="0"/>
          <a:chOff x="0" y="0"/>
          <a:chExt cx="0" cy="0"/>
        </a:xfrm>
      </p:grpSpPr>
      <p:sp>
        <p:nvSpPr>
          <p:cNvPr id="40" name="Shape 40"/>
          <p:cNvSpPr/>
          <p:nvPr/>
        </p:nvSpPr>
        <p:spPr>
          <a:xfrm flipH="1" rot="10800000">
            <a:off x="0" y="656399"/>
            <a:ext cx="9144000" cy="4487100"/>
          </a:xfrm>
          <a:prstGeom prst="rect">
            <a:avLst/>
          </a:prstGeom>
          <a:solidFill>
            <a:schemeClr val="accent4"/>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1" name="Shape 41"/>
          <p:cNvSpPr/>
          <p:nvPr/>
        </p:nvSpPr>
        <p:spPr>
          <a:xfrm>
            <a:off x="0" y="65635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2" name="Shape 42"/>
          <p:cNvSpPr txBox="1"/>
          <p:nvPr>
            <p:ph type="title"/>
          </p:nvPr>
        </p:nvSpPr>
        <p:spPr>
          <a:xfrm>
            <a:off x="98250" y="16350"/>
            <a:ext cx="8826599" cy="602700"/>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lt1"/>
              </a:buClr>
              <a:buFont typeface="Roboto"/>
              <a:buNone/>
              <a:defRPr b="0" i="0" sz="1800" u="none" cap="none" strike="noStrike">
                <a:solidFill>
                  <a:schemeClr val="lt1"/>
                </a:solidFill>
                <a:latin typeface="Roboto"/>
                <a:ea typeface="Roboto"/>
                <a:cs typeface="Roboto"/>
                <a:sym typeface="Roboto"/>
              </a:defRPr>
            </a:lvl1pPr>
            <a:lvl2pPr indent="0" lvl="1" rtl="0">
              <a:spcBef>
                <a:spcPts val="0"/>
              </a:spcBef>
              <a:buClr>
                <a:schemeClr val="lt1"/>
              </a:buClr>
              <a:buFont typeface="Roboto"/>
              <a:buNone/>
              <a:defRPr sz="1800">
                <a:solidFill>
                  <a:schemeClr val="lt1"/>
                </a:solidFill>
                <a:latin typeface="Roboto"/>
                <a:ea typeface="Roboto"/>
                <a:cs typeface="Roboto"/>
                <a:sym typeface="Roboto"/>
              </a:defRPr>
            </a:lvl2pPr>
            <a:lvl3pPr indent="0" lvl="2" rtl="0">
              <a:spcBef>
                <a:spcPts val="0"/>
              </a:spcBef>
              <a:buClr>
                <a:schemeClr val="lt1"/>
              </a:buClr>
              <a:buFont typeface="Roboto"/>
              <a:buNone/>
              <a:defRPr sz="1800">
                <a:solidFill>
                  <a:schemeClr val="lt1"/>
                </a:solidFill>
                <a:latin typeface="Roboto"/>
                <a:ea typeface="Roboto"/>
                <a:cs typeface="Roboto"/>
                <a:sym typeface="Roboto"/>
              </a:defRPr>
            </a:lvl3pPr>
            <a:lvl4pPr indent="0" lvl="3" rtl="0">
              <a:spcBef>
                <a:spcPts val="0"/>
              </a:spcBef>
              <a:buClr>
                <a:schemeClr val="lt1"/>
              </a:buClr>
              <a:buFont typeface="Roboto"/>
              <a:buNone/>
              <a:defRPr sz="1800">
                <a:solidFill>
                  <a:schemeClr val="lt1"/>
                </a:solidFill>
                <a:latin typeface="Roboto"/>
                <a:ea typeface="Roboto"/>
                <a:cs typeface="Roboto"/>
                <a:sym typeface="Roboto"/>
              </a:defRPr>
            </a:lvl4pPr>
            <a:lvl5pPr indent="0" lvl="4" rtl="0">
              <a:spcBef>
                <a:spcPts val="0"/>
              </a:spcBef>
              <a:buClr>
                <a:schemeClr val="lt1"/>
              </a:buClr>
              <a:buFont typeface="Roboto"/>
              <a:buNone/>
              <a:defRPr sz="1800">
                <a:solidFill>
                  <a:schemeClr val="lt1"/>
                </a:solidFill>
                <a:latin typeface="Roboto"/>
                <a:ea typeface="Roboto"/>
                <a:cs typeface="Roboto"/>
                <a:sym typeface="Roboto"/>
              </a:defRPr>
            </a:lvl5pPr>
            <a:lvl6pPr indent="0" lvl="5" rtl="0">
              <a:spcBef>
                <a:spcPts val="0"/>
              </a:spcBef>
              <a:buClr>
                <a:schemeClr val="lt1"/>
              </a:buClr>
              <a:buFont typeface="Roboto"/>
              <a:buNone/>
              <a:defRPr sz="1800">
                <a:solidFill>
                  <a:schemeClr val="lt1"/>
                </a:solidFill>
                <a:latin typeface="Roboto"/>
                <a:ea typeface="Roboto"/>
                <a:cs typeface="Roboto"/>
                <a:sym typeface="Roboto"/>
              </a:defRPr>
            </a:lvl6pPr>
            <a:lvl7pPr indent="0" lvl="6" rtl="0">
              <a:spcBef>
                <a:spcPts val="0"/>
              </a:spcBef>
              <a:buClr>
                <a:schemeClr val="lt1"/>
              </a:buClr>
              <a:buFont typeface="Roboto"/>
              <a:buNone/>
              <a:defRPr sz="1800">
                <a:solidFill>
                  <a:schemeClr val="lt1"/>
                </a:solidFill>
                <a:latin typeface="Roboto"/>
                <a:ea typeface="Roboto"/>
                <a:cs typeface="Roboto"/>
                <a:sym typeface="Roboto"/>
              </a:defRPr>
            </a:lvl7pPr>
            <a:lvl8pPr indent="0" lvl="7" rtl="0">
              <a:spcBef>
                <a:spcPts val="0"/>
              </a:spcBef>
              <a:buClr>
                <a:schemeClr val="lt1"/>
              </a:buClr>
              <a:buFont typeface="Roboto"/>
              <a:buNone/>
              <a:defRPr sz="1800">
                <a:solidFill>
                  <a:schemeClr val="lt1"/>
                </a:solidFill>
                <a:latin typeface="Roboto"/>
                <a:ea typeface="Roboto"/>
                <a:cs typeface="Roboto"/>
                <a:sym typeface="Roboto"/>
              </a:defRPr>
            </a:lvl8pPr>
            <a:lvl9pPr indent="0" lvl="8" rtl="0">
              <a:spcBef>
                <a:spcPts val="0"/>
              </a:spcBef>
              <a:buClr>
                <a:schemeClr val="lt1"/>
              </a:buClr>
              <a:buFont typeface="Roboto"/>
              <a:buNone/>
              <a:defRPr sz="1800">
                <a:solidFill>
                  <a:schemeClr val="lt1"/>
                </a:solidFill>
                <a:latin typeface="Roboto"/>
                <a:ea typeface="Roboto"/>
                <a:cs typeface="Roboto"/>
                <a:sym typeface="Roboto"/>
              </a:defRPr>
            </a:lvl9pPr>
          </a:lstStyle>
          <a:p/>
        </p:txBody>
      </p:sp>
      <p:sp>
        <p:nvSpPr>
          <p:cNvPr id="43" name="Shape 43"/>
          <p:cNvSpPr txBox="1"/>
          <p:nvPr>
            <p:ph idx="12" type="sldNum"/>
          </p:nvPr>
        </p:nvSpPr>
        <p:spPr>
          <a:xfrm>
            <a:off x="8523540" y="4695623"/>
            <a:ext cx="548699" cy="3936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SzPct val="25000"/>
              <a:buFont typeface="Arial"/>
              <a:buNone/>
            </a:pPr>
            <a:fld id="{00000000-1234-1234-1234-123412341234}" type="slidenum">
              <a:rPr b="0" i="0" lang="en" sz="1400" u="none" cap="none" strike="noStrike">
                <a:solidFill>
                  <a:srgbClr val="000000"/>
                </a:solidFill>
                <a:latin typeface="Arial"/>
                <a:ea typeface="Arial"/>
                <a:cs typeface="Arial"/>
                <a:sym typeface="Arial"/>
              </a:rPr>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Main point">
    <p:spTree>
      <p:nvGrpSpPr>
        <p:cNvPr id="44" name="Shape 44"/>
        <p:cNvGrpSpPr/>
        <p:nvPr/>
      </p:nvGrpSpPr>
      <p:grpSpPr>
        <a:xfrm>
          <a:off x="0" y="0"/>
          <a:ext cx="0" cy="0"/>
          <a:chOff x="0" y="0"/>
          <a:chExt cx="0" cy="0"/>
        </a:xfrm>
      </p:grpSpPr>
      <p:sp>
        <p:nvSpPr>
          <p:cNvPr id="45" name="Shape 45"/>
          <p:cNvSpPr txBox="1"/>
          <p:nvPr>
            <p:ph type="title"/>
          </p:nvPr>
        </p:nvSpPr>
        <p:spPr>
          <a:xfrm>
            <a:off x="490250" y="488250"/>
            <a:ext cx="6227100" cy="4090800"/>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lt1"/>
              </a:buClr>
              <a:buFont typeface="Roboto"/>
              <a:buNone/>
              <a:defRPr b="0" i="0" sz="6000" u="none" cap="none" strike="noStrike">
                <a:solidFill>
                  <a:schemeClr val="lt1"/>
                </a:solidFill>
                <a:latin typeface="Roboto"/>
                <a:ea typeface="Roboto"/>
                <a:cs typeface="Roboto"/>
                <a:sym typeface="Roboto"/>
              </a:defRPr>
            </a:lvl1pPr>
            <a:lvl2pPr indent="0" lvl="1" rtl="0">
              <a:spcBef>
                <a:spcPts val="0"/>
              </a:spcBef>
              <a:buClr>
                <a:schemeClr val="lt1"/>
              </a:buClr>
              <a:buFont typeface="Roboto"/>
              <a:buNone/>
              <a:defRPr sz="6000">
                <a:solidFill>
                  <a:schemeClr val="lt1"/>
                </a:solidFill>
                <a:latin typeface="Roboto"/>
                <a:ea typeface="Roboto"/>
                <a:cs typeface="Roboto"/>
                <a:sym typeface="Roboto"/>
              </a:defRPr>
            </a:lvl2pPr>
            <a:lvl3pPr indent="0" lvl="2" rtl="0">
              <a:spcBef>
                <a:spcPts val="0"/>
              </a:spcBef>
              <a:buClr>
                <a:schemeClr val="lt1"/>
              </a:buClr>
              <a:buFont typeface="Roboto"/>
              <a:buNone/>
              <a:defRPr sz="6000">
                <a:solidFill>
                  <a:schemeClr val="lt1"/>
                </a:solidFill>
                <a:latin typeface="Roboto"/>
                <a:ea typeface="Roboto"/>
                <a:cs typeface="Roboto"/>
                <a:sym typeface="Roboto"/>
              </a:defRPr>
            </a:lvl3pPr>
            <a:lvl4pPr indent="0" lvl="3" rtl="0">
              <a:spcBef>
                <a:spcPts val="0"/>
              </a:spcBef>
              <a:buClr>
                <a:schemeClr val="lt1"/>
              </a:buClr>
              <a:buFont typeface="Roboto"/>
              <a:buNone/>
              <a:defRPr sz="6000">
                <a:solidFill>
                  <a:schemeClr val="lt1"/>
                </a:solidFill>
                <a:latin typeface="Roboto"/>
                <a:ea typeface="Roboto"/>
                <a:cs typeface="Roboto"/>
                <a:sym typeface="Roboto"/>
              </a:defRPr>
            </a:lvl4pPr>
            <a:lvl5pPr indent="0" lvl="4" rtl="0">
              <a:spcBef>
                <a:spcPts val="0"/>
              </a:spcBef>
              <a:buClr>
                <a:schemeClr val="lt1"/>
              </a:buClr>
              <a:buFont typeface="Roboto"/>
              <a:buNone/>
              <a:defRPr sz="6000">
                <a:solidFill>
                  <a:schemeClr val="lt1"/>
                </a:solidFill>
                <a:latin typeface="Roboto"/>
                <a:ea typeface="Roboto"/>
                <a:cs typeface="Roboto"/>
                <a:sym typeface="Roboto"/>
              </a:defRPr>
            </a:lvl5pPr>
            <a:lvl6pPr indent="0" lvl="5" rtl="0">
              <a:spcBef>
                <a:spcPts val="0"/>
              </a:spcBef>
              <a:buClr>
                <a:schemeClr val="lt1"/>
              </a:buClr>
              <a:buFont typeface="Roboto"/>
              <a:buNone/>
              <a:defRPr sz="6000">
                <a:solidFill>
                  <a:schemeClr val="lt1"/>
                </a:solidFill>
                <a:latin typeface="Roboto"/>
                <a:ea typeface="Roboto"/>
                <a:cs typeface="Roboto"/>
                <a:sym typeface="Roboto"/>
              </a:defRPr>
            </a:lvl6pPr>
            <a:lvl7pPr indent="0" lvl="6" rtl="0">
              <a:spcBef>
                <a:spcPts val="0"/>
              </a:spcBef>
              <a:buClr>
                <a:schemeClr val="lt1"/>
              </a:buClr>
              <a:buFont typeface="Roboto"/>
              <a:buNone/>
              <a:defRPr sz="6000">
                <a:solidFill>
                  <a:schemeClr val="lt1"/>
                </a:solidFill>
                <a:latin typeface="Roboto"/>
                <a:ea typeface="Roboto"/>
                <a:cs typeface="Roboto"/>
                <a:sym typeface="Roboto"/>
              </a:defRPr>
            </a:lvl7pPr>
            <a:lvl8pPr indent="0" lvl="7" rtl="0">
              <a:spcBef>
                <a:spcPts val="0"/>
              </a:spcBef>
              <a:buClr>
                <a:schemeClr val="lt1"/>
              </a:buClr>
              <a:buFont typeface="Roboto"/>
              <a:buNone/>
              <a:defRPr sz="6000">
                <a:solidFill>
                  <a:schemeClr val="lt1"/>
                </a:solidFill>
                <a:latin typeface="Roboto"/>
                <a:ea typeface="Roboto"/>
                <a:cs typeface="Roboto"/>
                <a:sym typeface="Roboto"/>
              </a:defRPr>
            </a:lvl8pPr>
            <a:lvl9pPr indent="0" lvl="8" rtl="0">
              <a:spcBef>
                <a:spcPts val="0"/>
              </a:spcBef>
              <a:buClr>
                <a:schemeClr val="lt1"/>
              </a:buClr>
              <a:buFont typeface="Roboto"/>
              <a:buNone/>
              <a:defRPr sz="6000">
                <a:solidFill>
                  <a:schemeClr val="lt1"/>
                </a:solidFill>
                <a:latin typeface="Roboto"/>
                <a:ea typeface="Roboto"/>
                <a:cs typeface="Roboto"/>
                <a:sym typeface="Roboto"/>
              </a:defRPr>
            </a:lvl9pPr>
          </a:lstStyle>
          <a:p/>
        </p:txBody>
      </p:sp>
      <p:sp>
        <p:nvSpPr>
          <p:cNvPr id="46" name="Shape 46"/>
          <p:cNvSpPr txBox="1"/>
          <p:nvPr>
            <p:ph idx="12" type="sldNum"/>
          </p:nvPr>
        </p:nvSpPr>
        <p:spPr>
          <a:xfrm>
            <a:off x="8523540" y="4695623"/>
            <a:ext cx="548699" cy="3936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chemeClr val="lt1"/>
              </a:buClr>
              <a:buSzPct val="25000"/>
              <a:buFont typeface="Arial"/>
              <a:buNone/>
            </a:pPr>
            <a:fld id="{00000000-1234-1234-1234-123412341234}" type="slidenum">
              <a:rPr b="0" i="0" lang="en" sz="1400" u="none" cap="none" strike="noStrike">
                <a:solidFill>
                  <a:schemeClr val="lt1"/>
                </a:solidFill>
                <a:latin typeface="Arial"/>
                <a:ea typeface="Arial"/>
                <a:cs typeface="Arial"/>
                <a:sym typeface="Arial"/>
              </a:rPr>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ection title and description">
    <p:spTree>
      <p:nvGrpSpPr>
        <p:cNvPr id="47" name="Shape 47"/>
        <p:cNvGrpSpPr/>
        <p:nvPr/>
      </p:nvGrpSpPr>
      <p:grpSpPr>
        <a:xfrm>
          <a:off x="0" y="0"/>
          <a:ext cx="0" cy="0"/>
          <a:chOff x="0" y="0"/>
          <a:chExt cx="0" cy="0"/>
        </a:xfrm>
      </p:grpSpPr>
      <p:sp>
        <p:nvSpPr>
          <p:cNvPr id="48" name="Shape 48"/>
          <p:cNvSpPr/>
          <p:nvPr/>
        </p:nvSpPr>
        <p:spPr>
          <a:xfrm flipH="1">
            <a:off x="0" y="0"/>
            <a:ext cx="4572000" cy="5143499"/>
          </a:xfrm>
          <a:prstGeom prst="rect">
            <a:avLst/>
          </a:prstGeom>
          <a:solidFill>
            <a:schemeClr val="accent4"/>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 name="Shape 49"/>
          <p:cNvSpPr/>
          <p:nvPr/>
        </p:nvSpPr>
        <p:spPr>
          <a:xfrm rot="5400000">
            <a:off x="1946424" y="2517750"/>
            <a:ext cx="51429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 name="Shape 50"/>
          <p:cNvSpPr txBox="1"/>
          <p:nvPr>
            <p:ph type="title"/>
          </p:nvPr>
        </p:nvSpPr>
        <p:spPr>
          <a:xfrm>
            <a:off x="265500" y="1233175"/>
            <a:ext cx="4045199" cy="1482300"/>
          </a:xfrm>
          <a:prstGeom prst="rect">
            <a:avLst/>
          </a:prstGeom>
          <a:noFill/>
          <a:ln>
            <a:noFill/>
          </a:ln>
        </p:spPr>
        <p:txBody>
          <a:bodyPr anchorCtr="0" anchor="b" bIns="91425" lIns="91425" rIns="91425" tIns="91425"/>
          <a:lstStyle>
            <a:lvl1pPr indent="0" lvl="0" marL="0" marR="0" rtl="0" algn="ctr">
              <a:lnSpc>
                <a:spcPct val="100000"/>
              </a:lnSpc>
              <a:spcBef>
                <a:spcPts val="0"/>
              </a:spcBef>
              <a:spcAft>
                <a:spcPts val="0"/>
              </a:spcAft>
              <a:buClr>
                <a:schemeClr val="dk2"/>
              </a:buClr>
              <a:buFont typeface="Roboto"/>
              <a:buNone/>
              <a:defRPr b="0" i="0" sz="4200" u="none" cap="none" strike="noStrike">
                <a:solidFill>
                  <a:schemeClr val="dk2"/>
                </a:solidFill>
                <a:latin typeface="Roboto"/>
                <a:ea typeface="Roboto"/>
                <a:cs typeface="Roboto"/>
                <a:sym typeface="Roboto"/>
              </a:defRPr>
            </a:lvl1pPr>
            <a:lvl2pPr indent="0" lvl="1" rtl="0" algn="ctr">
              <a:spcBef>
                <a:spcPts val="0"/>
              </a:spcBef>
              <a:buClr>
                <a:schemeClr val="dk2"/>
              </a:buClr>
              <a:buFont typeface="Roboto"/>
              <a:buNone/>
              <a:defRPr sz="4200">
                <a:solidFill>
                  <a:schemeClr val="dk2"/>
                </a:solidFill>
                <a:latin typeface="Roboto"/>
                <a:ea typeface="Roboto"/>
                <a:cs typeface="Roboto"/>
                <a:sym typeface="Roboto"/>
              </a:defRPr>
            </a:lvl2pPr>
            <a:lvl3pPr indent="0" lvl="2" rtl="0" algn="ctr">
              <a:spcBef>
                <a:spcPts val="0"/>
              </a:spcBef>
              <a:buClr>
                <a:schemeClr val="dk2"/>
              </a:buClr>
              <a:buFont typeface="Roboto"/>
              <a:buNone/>
              <a:defRPr sz="4200">
                <a:solidFill>
                  <a:schemeClr val="dk2"/>
                </a:solidFill>
                <a:latin typeface="Roboto"/>
                <a:ea typeface="Roboto"/>
                <a:cs typeface="Roboto"/>
                <a:sym typeface="Roboto"/>
              </a:defRPr>
            </a:lvl3pPr>
            <a:lvl4pPr indent="0" lvl="3" rtl="0" algn="ctr">
              <a:spcBef>
                <a:spcPts val="0"/>
              </a:spcBef>
              <a:buClr>
                <a:schemeClr val="dk2"/>
              </a:buClr>
              <a:buFont typeface="Roboto"/>
              <a:buNone/>
              <a:defRPr sz="4200">
                <a:solidFill>
                  <a:schemeClr val="dk2"/>
                </a:solidFill>
                <a:latin typeface="Roboto"/>
                <a:ea typeface="Roboto"/>
                <a:cs typeface="Roboto"/>
                <a:sym typeface="Roboto"/>
              </a:defRPr>
            </a:lvl4pPr>
            <a:lvl5pPr indent="0" lvl="4" rtl="0" algn="ctr">
              <a:spcBef>
                <a:spcPts val="0"/>
              </a:spcBef>
              <a:buClr>
                <a:schemeClr val="dk2"/>
              </a:buClr>
              <a:buFont typeface="Roboto"/>
              <a:buNone/>
              <a:defRPr sz="4200">
                <a:solidFill>
                  <a:schemeClr val="dk2"/>
                </a:solidFill>
                <a:latin typeface="Roboto"/>
                <a:ea typeface="Roboto"/>
                <a:cs typeface="Roboto"/>
                <a:sym typeface="Roboto"/>
              </a:defRPr>
            </a:lvl5pPr>
            <a:lvl6pPr indent="0" lvl="5" rtl="0" algn="ctr">
              <a:spcBef>
                <a:spcPts val="0"/>
              </a:spcBef>
              <a:buClr>
                <a:schemeClr val="dk2"/>
              </a:buClr>
              <a:buFont typeface="Roboto"/>
              <a:buNone/>
              <a:defRPr sz="4200">
                <a:solidFill>
                  <a:schemeClr val="dk2"/>
                </a:solidFill>
                <a:latin typeface="Roboto"/>
                <a:ea typeface="Roboto"/>
                <a:cs typeface="Roboto"/>
                <a:sym typeface="Roboto"/>
              </a:defRPr>
            </a:lvl6pPr>
            <a:lvl7pPr indent="0" lvl="6" rtl="0" algn="ctr">
              <a:spcBef>
                <a:spcPts val="0"/>
              </a:spcBef>
              <a:buClr>
                <a:schemeClr val="dk2"/>
              </a:buClr>
              <a:buFont typeface="Roboto"/>
              <a:buNone/>
              <a:defRPr sz="4200">
                <a:solidFill>
                  <a:schemeClr val="dk2"/>
                </a:solidFill>
                <a:latin typeface="Roboto"/>
                <a:ea typeface="Roboto"/>
                <a:cs typeface="Roboto"/>
                <a:sym typeface="Roboto"/>
              </a:defRPr>
            </a:lvl7pPr>
            <a:lvl8pPr indent="0" lvl="7" rtl="0" algn="ctr">
              <a:spcBef>
                <a:spcPts val="0"/>
              </a:spcBef>
              <a:buClr>
                <a:schemeClr val="dk2"/>
              </a:buClr>
              <a:buFont typeface="Roboto"/>
              <a:buNone/>
              <a:defRPr sz="4200">
                <a:solidFill>
                  <a:schemeClr val="dk2"/>
                </a:solidFill>
                <a:latin typeface="Roboto"/>
                <a:ea typeface="Roboto"/>
                <a:cs typeface="Roboto"/>
                <a:sym typeface="Roboto"/>
              </a:defRPr>
            </a:lvl8pPr>
            <a:lvl9pPr indent="0" lvl="8" rtl="0" algn="ctr">
              <a:spcBef>
                <a:spcPts val="0"/>
              </a:spcBef>
              <a:buClr>
                <a:schemeClr val="dk2"/>
              </a:buClr>
              <a:buFont typeface="Roboto"/>
              <a:buNone/>
              <a:defRPr sz="4200">
                <a:solidFill>
                  <a:schemeClr val="dk2"/>
                </a:solidFill>
                <a:latin typeface="Roboto"/>
                <a:ea typeface="Roboto"/>
                <a:cs typeface="Roboto"/>
                <a:sym typeface="Roboto"/>
              </a:defRPr>
            </a:lvl9pPr>
          </a:lstStyle>
          <a:p/>
        </p:txBody>
      </p:sp>
      <p:sp>
        <p:nvSpPr>
          <p:cNvPr id="51" name="Shape 51"/>
          <p:cNvSpPr txBox="1"/>
          <p:nvPr>
            <p:ph idx="1" type="subTitle"/>
          </p:nvPr>
        </p:nvSpPr>
        <p:spPr>
          <a:xfrm>
            <a:off x="265500" y="2779466"/>
            <a:ext cx="4045199" cy="1235098"/>
          </a:xfrm>
          <a:prstGeom prst="rect">
            <a:avLst/>
          </a:prstGeom>
          <a:noFill/>
          <a:ln>
            <a:noFill/>
          </a:ln>
        </p:spPr>
        <p:txBody>
          <a:bodyPr anchorCtr="0" anchor="t" bIns="91425" lIns="91425" rIns="91425" tIns="91425"/>
          <a:lstStyle>
            <a:lvl1pPr indent="0" lvl="0" marL="0" marR="0" rtl="0" algn="ctr">
              <a:lnSpc>
                <a:spcPct val="100000"/>
              </a:lnSpc>
              <a:spcBef>
                <a:spcPts val="0"/>
              </a:spcBef>
              <a:spcAft>
                <a:spcPts val="0"/>
              </a:spcAft>
              <a:buClr>
                <a:schemeClr val="lt2"/>
              </a:buClr>
              <a:buFont typeface="Roboto"/>
              <a:buNone/>
              <a:defRPr b="0" i="0" sz="2100" u="none" cap="none" strike="noStrike">
                <a:solidFill>
                  <a:schemeClr val="lt2"/>
                </a:solidFill>
                <a:latin typeface="Roboto"/>
                <a:ea typeface="Roboto"/>
                <a:cs typeface="Roboto"/>
                <a:sym typeface="Roboto"/>
              </a:defRPr>
            </a:lvl1pPr>
            <a:lvl2pPr indent="0" lvl="1" marL="457200" marR="0" rtl="0" algn="ctr">
              <a:lnSpc>
                <a:spcPct val="100000"/>
              </a:lnSpc>
              <a:spcBef>
                <a:spcPts val="0"/>
              </a:spcBef>
              <a:spcAft>
                <a:spcPts val="0"/>
              </a:spcAft>
              <a:buClr>
                <a:schemeClr val="lt2"/>
              </a:buClr>
              <a:buFont typeface="Roboto"/>
              <a:buNone/>
              <a:defRPr b="0" i="0" sz="2100" u="none" cap="none" strike="noStrike">
                <a:solidFill>
                  <a:schemeClr val="lt2"/>
                </a:solidFill>
                <a:latin typeface="Roboto"/>
                <a:ea typeface="Roboto"/>
                <a:cs typeface="Roboto"/>
                <a:sym typeface="Roboto"/>
              </a:defRPr>
            </a:lvl2pPr>
            <a:lvl3pPr indent="0" lvl="2" marL="914400" marR="0" rtl="0" algn="ctr">
              <a:lnSpc>
                <a:spcPct val="100000"/>
              </a:lnSpc>
              <a:spcBef>
                <a:spcPts val="0"/>
              </a:spcBef>
              <a:spcAft>
                <a:spcPts val="0"/>
              </a:spcAft>
              <a:buClr>
                <a:schemeClr val="lt2"/>
              </a:buClr>
              <a:buFont typeface="Roboto"/>
              <a:buNone/>
              <a:defRPr b="0" i="0" sz="2100" u="none" cap="none" strike="noStrike">
                <a:solidFill>
                  <a:schemeClr val="lt2"/>
                </a:solidFill>
                <a:latin typeface="Roboto"/>
                <a:ea typeface="Roboto"/>
                <a:cs typeface="Roboto"/>
                <a:sym typeface="Roboto"/>
              </a:defRPr>
            </a:lvl3pPr>
            <a:lvl4pPr indent="0" lvl="3" marL="1371600" marR="0" rtl="0" algn="ctr">
              <a:lnSpc>
                <a:spcPct val="100000"/>
              </a:lnSpc>
              <a:spcBef>
                <a:spcPts val="0"/>
              </a:spcBef>
              <a:spcAft>
                <a:spcPts val="0"/>
              </a:spcAft>
              <a:buClr>
                <a:schemeClr val="lt2"/>
              </a:buClr>
              <a:buFont typeface="Roboto"/>
              <a:buNone/>
              <a:defRPr b="0" i="0" sz="2100" u="none" cap="none" strike="noStrike">
                <a:solidFill>
                  <a:schemeClr val="lt2"/>
                </a:solidFill>
                <a:latin typeface="Roboto"/>
                <a:ea typeface="Roboto"/>
                <a:cs typeface="Roboto"/>
                <a:sym typeface="Roboto"/>
              </a:defRPr>
            </a:lvl4pPr>
            <a:lvl5pPr indent="0" lvl="4" marL="1828800" marR="0" rtl="0" algn="ctr">
              <a:lnSpc>
                <a:spcPct val="100000"/>
              </a:lnSpc>
              <a:spcBef>
                <a:spcPts val="0"/>
              </a:spcBef>
              <a:spcAft>
                <a:spcPts val="0"/>
              </a:spcAft>
              <a:buClr>
                <a:schemeClr val="lt2"/>
              </a:buClr>
              <a:buFont typeface="Roboto"/>
              <a:buNone/>
              <a:defRPr b="0" i="0" sz="2100" u="none" cap="none" strike="noStrike">
                <a:solidFill>
                  <a:schemeClr val="lt2"/>
                </a:solidFill>
                <a:latin typeface="Roboto"/>
                <a:ea typeface="Roboto"/>
                <a:cs typeface="Roboto"/>
                <a:sym typeface="Roboto"/>
              </a:defRPr>
            </a:lvl5pPr>
            <a:lvl6pPr indent="0" lvl="5" marL="2286000" marR="0" rtl="0" algn="ctr">
              <a:lnSpc>
                <a:spcPct val="100000"/>
              </a:lnSpc>
              <a:spcBef>
                <a:spcPts val="0"/>
              </a:spcBef>
              <a:spcAft>
                <a:spcPts val="0"/>
              </a:spcAft>
              <a:buClr>
                <a:schemeClr val="lt2"/>
              </a:buClr>
              <a:buFont typeface="Roboto"/>
              <a:buNone/>
              <a:defRPr b="0" i="0" sz="2100" u="none" cap="none" strike="noStrike">
                <a:solidFill>
                  <a:schemeClr val="lt2"/>
                </a:solidFill>
                <a:latin typeface="Roboto"/>
                <a:ea typeface="Roboto"/>
                <a:cs typeface="Roboto"/>
                <a:sym typeface="Roboto"/>
              </a:defRPr>
            </a:lvl6pPr>
            <a:lvl7pPr indent="0" lvl="6" marL="2743200" marR="0" rtl="0" algn="ctr">
              <a:lnSpc>
                <a:spcPct val="100000"/>
              </a:lnSpc>
              <a:spcBef>
                <a:spcPts val="0"/>
              </a:spcBef>
              <a:spcAft>
                <a:spcPts val="0"/>
              </a:spcAft>
              <a:buClr>
                <a:schemeClr val="lt2"/>
              </a:buClr>
              <a:buFont typeface="Roboto"/>
              <a:buNone/>
              <a:defRPr b="0" i="0" sz="2100" u="none" cap="none" strike="noStrike">
                <a:solidFill>
                  <a:schemeClr val="lt2"/>
                </a:solidFill>
                <a:latin typeface="Roboto"/>
                <a:ea typeface="Roboto"/>
                <a:cs typeface="Roboto"/>
                <a:sym typeface="Roboto"/>
              </a:defRPr>
            </a:lvl7pPr>
            <a:lvl8pPr indent="0" lvl="7" marL="3200400" marR="0" rtl="0" algn="ctr">
              <a:lnSpc>
                <a:spcPct val="100000"/>
              </a:lnSpc>
              <a:spcBef>
                <a:spcPts val="0"/>
              </a:spcBef>
              <a:spcAft>
                <a:spcPts val="0"/>
              </a:spcAft>
              <a:buClr>
                <a:schemeClr val="lt2"/>
              </a:buClr>
              <a:buFont typeface="Roboto"/>
              <a:buNone/>
              <a:defRPr b="0" i="0" sz="2100" u="none" cap="none" strike="noStrike">
                <a:solidFill>
                  <a:schemeClr val="lt2"/>
                </a:solidFill>
                <a:latin typeface="Roboto"/>
                <a:ea typeface="Roboto"/>
                <a:cs typeface="Roboto"/>
                <a:sym typeface="Roboto"/>
              </a:defRPr>
            </a:lvl8pPr>
            <a:lvl9pPr indent="0" lvl="8" marL="3657600" marR="0" rtl="0" algn="ctr">
              <a:lnSpc>
                <a:spcPct val="100000"/>
              </a:lnSpc>
              <a:spcBef>
                <a:spcPts val="0"/>
              </a:spcBef>
              <a:spcAft>
                <a:spcPts val="0"/>
              </a:spcAft>
              <a:buClr>
                <a:schemeClr val="lt2"/>
              </a:buClr>
              <a:buFont typeface="Roboto"/>
              <a:buNone/>
              <a:defRPr b="0" i="0" sz="2100" u="none" cap="none" strike="noStrike">
                <a:solidFill>
                  <a:schemeClr val="lt2"/>
                </a:solidFill>
                <a:latin typeface="Roboto"/>
                <a:ea typeface="Roboto"/>
                <a:cs typeface="Roboto"/>
                <a:sym typeface="Roboto"/>
              </a:defRPr>
            </a:lvl9pPr>
          </a:lstStyle>
          <a:p/>
        </p:txBody>
      </p:sp>
      <p:sp>
        <p:nvSpPr>
          <p:cNvPr id="52" name="Shape 52"/>
          <p:cNvSpPr txBox="1"/>
          <p:nvPr>
            <p:ph idx="2" type="body"/>
          </p:nvPr>
        </p:nvSpPr>
        <p:spPr>
          <a:xfrm>
            <a:off x="4939500" y="724200"/>
            <a:ext cx="3837000" cy="3695099"/>
          </a:xfrm>
          <a:prstGeom prst="rect">
            <a:avLst/>
          </a:prstGeom>
          <a:noFill/>
          <a:ln>
            <a:noFill/>
          </a:ln>
        </p:spPr>
        <p:txBody>
          <a:bodyPr anchorCtr="0" anchor="ctr" bIns="91425" lIns="91425" rIns="91425" tIns="91425"/>
          <a:lstStyle>
            <a:lvl1pPr indent="0" lvl="0" marL="0" marR="0" rtl="0" algn="l">
              <a:lnSpc>
                <a:spcPct val="115000"/>
              </a:lnSpc>
              <a:spcBef>
                <a:spcPts val="0"/>
              </a:spcBef>
              <a:spcAft>
                <a:spcPts val="1600"/>
              </a:spcAft>
              <a:buClr>
                <a:schemeClr val="lt1"/>
              </a:buClr>
              <a:buFont typeface="Roboto"/>
              <a:buNone/>
              <a:defRPr b="0" i="0" sz="1800" u="none" cap="none" strike="noStrike">
                <a:solidFill>
                  <a:schemeClr val="lt1"/>
                </a:solidFill>
                <a:latin typeface="Roboto"/>
                <a:ea typeface="Roboto"/>
                <a:cs typeface="Roboto"/>
                <a:sym typeface="Roboto"/>
              </a:defRPr>
            </a:lvl1pPr>
            <a:lvl2pPr indent="0" lvl="1" marL="457200" marR="0" rtl="0" algn="l">
              <a:lnSpc>
                <a:spcPct val="115000"/>
              </a:lnSpc>
              <a:spcBef>
                <a:spcPts val="0"/>
              </a:spcBef>
              <a:spcAft>
                <a:spcPts val="1600"/>
              </a:spcAft>
              <a:buClr>
                <a:schemeClr val="lt1"/>
              </a:buClr>
              <a:buFont typeface="Roboto"/>
              <a:buNone/>
              <a:defRPr b="0" i="0" sz="1400" u="none" cap="none" strike="noStrike">
                <a:solidFill>
                  <a:schemeClr val="lt1"/>
                </a:solidFill>
                <a:latin typeface="Roboto"/>
                <a:ea typeface="Roboto"/>
                <a:cs typeface="Roboto"/>
                <a:sym typeface="Roboto"/>
              </a:defRPr>
            </a:lvl2pPr>
            <a:lvl3pPr indent="0" lvl="2" marL="914400" marR="0" rtl="0" algn="l">
              <a:lnSpc>
                <a:spcPct val="115000"/>
              </a:lnSpc>
              <a:spcBef>
                <a:spcPts val="0"/>
              </a:spcBef>
              <a:spcAft>
                <a:spcPts val="1600"/>
              </a:spcAft>
              <a:buClr>
                <a:schemeClr val="lt1"/>
              </a:buClr>
              <a:buFont typeface="Roboto"/>
              <a:buNone/>
              <a:defRPr b="0" i="0" sz="1400" u="none" cap="none" strike="noStrike">
                <a:solidFill>
                  <a:schemeClr val="lt1"/>
                </a:solidFill>
                <a:latin typeface="Roboto"/>
                <a:ea typeface="Roboto"/>
                <a:cs typeface="Roboto"/>
                <a:sym typeface="Roboto"/>
              </a:defRPr>
            </a:lvl3pPr>
            <a:lvl4pPr indent="0" lvl="3" marL="1371600" marR="0" rtl="0" algn="l">
              <a:lnSpc>
                <a:spcPct val="115000"/>
              </a:lnSpc>
              <a:spcBef>
                <a:spcPts val="0"/>
              </a:spcBef>
              <a:spcAft>
                <a:spcPts val="1600"/>
              </a:spcAft>
              <a:buClr>
                <a:schemeClr val="lt1"/>
              </a:buClr>
              <a:buFont typeface="Roboto"/>
              <a:buNone/>
              <a:defRPr b="0" i="0" sz="1400" u="none" cap="none" strike="noStrike">
                <a:solidFill>
                  <a:schemeClr val="lt1"/>
                </a:solidFill>
                <a:latin typeface="Roboto"/>
                <a:ea typeface="Roboto"/>
                <a:cs typeface="Roboto"/>
                <a:sym typeface="Roboto"/>
              </a:defRPr>
            </a:lvl4pPr>
            <a:lvl5pPr indent="0" lvl="4" marL="1828800" marR="0" rtl="0" algn="l">
              <a:lnSpc>
                <a:spcPct val="115000"/>
              </a:lnSpc>
              <a:spcBef>
                <a:spcPts val="0"/>
              </a:spcBef>
              <a:spcAft>
                <a:spcPts val="1600"/>
              </a:spcAft>
              <a:buClr>
                <a:schemeClr val="lt1"/>
              </a:buClr>
              <a:buFont typeface="Roboto"/>
              <a:buNone/>
              <a:defRPr b="0" i="0" sz="1400" u="none" cap="none" strike="noStrike">
                <a:solidFill>
                  <a:schemeClr val="lt1"/>
                </a:solidFill>
                <a:latin typeface="Roboto"/>
                <a:ea typeface="Roboto"/>
                <a:cs typeface="Roboto"/>
                <a:sym typeface="Roboto"/>
              </a:defRPr>
            </a:lvl5pPr>
            <a:lvl6pPr indent="0" lvl="5" marL="2286000" marR="0" rtl="0" algn="l">
              <a:lnSpc>
                <a:spcPct val="115000"/>
              </a:lnSpc>
              <a:spcBef>
                <a:spcPts val="0"/>
              </a:spcBef>
              <a:spcAft>
                <a:spcPts val="1600"/>
              </a:spcAft>
              <a:buClr>
                <a:schemeClr val="lt1"/>
              </a:buClr>
              <a:buFont typeface="Roboto"/>
              <a:buNone/>
              <a:defRPr b="0" i="0" sz="1400" u="none" cap="none" strike="noStrike">
                <a:solidFill>
                  <a:schemeClr val="lt1"/>
                </a:solidFill>
                <a:latin typeface="Roboto"/>
                <a:ea typeface="Roboto"/>
                <a:cs typeface="Roboto"/>
                <a:sym typeface="Roboto"/>
              </a:defRPr>
            </a:lvl6pPr>
            <a:lvl7pPr indent="0" lvl="6" marL="2743200" marR="0" rtl="0" algn="l">
              <a:lnSpc>
                <a:spcPct val="115000"/>
              </a:lnSpc>
              <a:spcBef>
                <a:spcPts val="0"/>
              </a:spcBef>
              <a:spcAft>
                <a:spcPts val="1600"/>
              </a:spcAft>
              <a:buClr>
                <a:schemeClr val="lt1"/>
              </a:buClr>
              <a:buFont typeface="Roboto"/>
              <a:buNone/>
              <a:defRPr b="0" i="0" sz="1400" u="none" cap="none" strike="noStrike">
                <a:solidFill>
                  <a:schemeClr val="lt1"/>
                </a:solidFill>
                <a:latin typeface="Roboto"/>
                <a:ea typeface="Roboto"/>
                <a:cs typeface="Roboto"/>
                <a:sym typeface="Roboto"/>
              </a:defRPr>
            </a:lvl7pPr>
            <a:lvl8pPr indent="0" lvl="7" marL="3200400" marR="0" rtl="0" algn="l">
              <a:lnSpc>
                <a:spcPct val="115000"/>
              </a:lnSpc>
              <a:spcBef>
                <a:spcPts val="0"/>
              </a:spcBef>
              <a:spcAft>
                <a:spcPts val="1600"/>
              </a:spcAft>
              <a:buClr>
                <a:schemeClr val="lt1"/>
              </a:buClr>
              <a:buFont typeface="Roboto"/>
              <a:buNone/>
              <a:defRPr b="0" i="0" sz="1400" u="none" cap="none" strike="noStrike">
                <a:solidFill>
                  <a:schemeClr val="lt1"/>
                </a:solidFill>
                <a:latin typeface="Roboto"/>
                <a:ea typeface="Roboto"/>
                <a:cs typeface="Roboto"/>
                <a:sym typeface="Roboto"/>
              </a:defRPr>
            </a:lvl8pPr>
            <a:lvl9pPr indent="0" lvl="8" marL="3657600" marR="0" rtl="0" algn="l">
              <a:lnSpc>
                <a:spcPct val="115000"/>
              </a:lnSpc>
              <a:spcBef>
                <a:spcPts val="0"/>
              </a:spcBef>
              <a:spcAft>
                <a:spcPts val="1600"/>
              </a:spcAft>
              <a:buClr>
                <a:schemeClr val="lt1"/>
              </a:buClr>
              <a:buFont typeface="Roboto"/>
              <a:buNone/>
              <a:defRPr b="0" i="0" sz="1400" u="none" cap="none" strike="noStrike">
                <a:solidFill>
                  <a:schemeClr val="lt1"/>
                </a:solidFill>
                <a:latin typeface="Roboto"/>
                <a:ea typeface="Roboto"/>
                <a:cs typeface="Roboto"/>
                <a:sym typeface="Roboto"/>
              </a:defRPr>
            </a:lvl9pPr>
          </a:lstStyle>
          <a:p/>
        </p:txBody>
      </p:sp>
      <p:sp>
        <p:nvSpPr>
          <p:cNvPr id="53" name="Shape 53"/>
          <p:cNvSpPr txBox="1"/>
          <p:nvPr>
            <p:ph idx="12" type="sldNum"/>
          </p:nvPr>
        </p:nvSpPr>
        <p:spPr>
          <a:xfrm>
            <a:off x="8523540" y="4695623"/>
            <a:ext cx="548699" cy="3936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chemeClr val="lt1"/>
              </a:buClr>
              <a:buSzPct val="25000"/>
              <a:buFont typeface="Arial"/>
              <a:buNone/>
            </a:pPr>
            <a:fld id="{00000000-1234-1234-1234-123412341234}" type="slidenum">
              <a:rPr b="0" i="0" lang="en" sz="1400" u="none" cap="none" strike="noStrike">
                <a:solidFill>
                  <a:schemeClr val="lt1"/>
                </a:solidFill>
                <a:latin typeface="Arial"/>
                <a:ea typeface="Arial"/>
                <a:cs typeface="Arial"/>
                <a:sym typeface="Arial"/>
              </a:rPr>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Caption">
    <p:spTree>
      <p:nvGrpSpPr>
        <p:cNvPr id="54" name="Shape 54"/>
        <p:cNvGrpSpPr/>
        <p:nvPr/>
      </p:nvGrpSpPr>
      <p:grpSpPr>
        <a:xfrm>
          <a:off x="0" y="0"/>
          <a:ext cx="0" cy="0"/>
          <a:chOff x="0" y="0"/>
          <a:chExt cx="0" cy="0"/>
        </a:xfrm>
      </p:grpSpPr>
      <p:sp>
        <p:nvSpPr>
          <p:cNvPr id="55" name="Shape 55"/>
          <p:cNvSpPr txBox="1"/>
          <p:nvPr/>
        </p:nvSpPr>
        <p:spPr>
          <a:xfrm flipH="1" rot="10800000">
            <a:off x="0" y="0"/>
            <a:ext cx="9144000" cy="4695899"/>
          </a:xfrm>
          <a:prstGeom prst="rect">
            <a:avLst/>
          </a:prstGeom>
          <a:solidFill>
            <a:schemeClr val="accent4"/>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6" name="Shape 56"/>
          <p:cNvSpPr/>
          <p:nvPr/>
        </p:nvSpPr>
        <p:spPr>
          <a:xfrm flipH="1" rot="10800000">
            <a:off x="0" y="4622724"/>
            <a:ext cx="9144000" cy="741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7" name="Shape 57"/>
          <p:cNvSpPr txBox="1"/>
          <p:nvPr>
            <p:ph idx="1" type="body"/>
          </p:nvPr>
        </p:nvSpPr>
        <p:spPr>
          <a:xfrm>
            <a:off x="57150" y="4696825"/>
            <a:ext cx="8381999" cy="446700"/>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lt1"/>
              </a:buClr>
              <a:buFont typeface="Roboto"/>
              <a:buNone/>
              <a:defRPr b="0" i="0" sz="1200" u="none" cap="none" strike="noStrike">
                <a:solidFill>
                  <a:schemeClr val="lt1"/>
                </a:solidFill>
                <a:latin typeface="Roboto"/>
                <a:ea typeface="Roboto"/>
                <a:cs typeface="Roboto"/>
                <a:sym typeface="Roboto"/>
              </a:defRPr>
            </a:lvl1pPr>
            <a:lvl2pPr indent="0" lvl="1" marL="457200" marR="0" rtl="0" algn="l">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2pPr>
            <a:lvl3pPr indent="0" lvl="2" marL="914400" marR="0" rtl="0" algn="l">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3pPr>
            <a:lvl4pPr indent="0" lvl="3" marL="1371600" marR="0" rtl="0" algn="l">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4pPr>
            <a:lvl5pPr indent="0" lvl="4" marL="1828800" marR="0" rtl="0" algn="l">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5pPr>
            <a:lvl6pPr indent="0" lvl="5" marL="2286000" marR="0" rtl="0" algn="l">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6pPr>
            <a:lvl7pPr indent="0" lvl="6" marL="2743200" marR="0" rtl="0" algn="l">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7pPr>
            <a:lvl8pPr indent="0" lvl="7" marL="3200400" marR="0" rtl="0" algn="l">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8pPr>
            <a:lvl9pPr indent="0" lvl="8" marL="3657600" marR="0" rtl="0" algn="l">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9pPr>
          </a:lstStyle>
          <a:p/>
        </p:txBody>
      </p:sp>
      <p:sp>
        <p:nvSpPr>
          <p:cNvPr id="58" name="Shape 58"/>
          <p:cNvSpPr txBox="1"/>
          <p:nvPr>
            <p:ph idx="12" type="sldNum"/>
          </p:nvPr>
        </p:nvSpPr>
        <p:spPr>
          <a:xfrm>
            <a:off x="8523540" y="4695623"/>
            <a:ext cx="548699" cy="3936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chemeClr val="lt1"/>
              </a:buClr>
              <a:buSzPct val="25000"/>
              <a:buFont typeface="Arial"/>
              <a:buNone/>
            </a:pPr>
            <a:fld id="{00000000-1234-1234-1234-123412341234}" type="slidenum">
              <a:rPr b="0" i="0" lang="en" sz="1400" u="none" cap="none" strike="noStrike">
                <a:solidFill>
                  <a:schemeClr val="lt1"/>
                </a:solidFill>
                <a:latin typeface="Arial"/>
                <a:ea typeface="Arial"/>
                <a:cs typeface="Arial"/>
                <a:sym typeface="Arial"/>
              </a:rPr>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Big number">
    <p:bg>
      <p:bgPr>
        <a:solidFill>
          <a:schemeClr val="accent4"/>
        </a:solidFill>
      </p:bgPr>
    </p:bg>
    <p:spTree>
      <p:nvGrpSpPr>
        <p:cNvPr id="59" name="Shape 59"/>
        <p:cNvGrpSpPr/>
        <p:nvPr/>
      </p:nvGrpSpPr>
      <p:grpSpPr>
        <a:xfrm>
          <a:off x="0" y="0"/>
          <a:ext cx="0" cy="0"/>
          <a:chOff x="0" y="0"/>
          <a:chExt cx="0" cy="0"/>
        </a:xfrm>
      </p:grpSpPr>
      <p:sp>
        <p:nvSpPr>
          <p:cNvPr id="60" name="Shape 60"/>
          <p:cNvSpPr txBox="1"/>
          <p:nvPr>
            <p:ph type="title"/>
          </p:nvPr>
        </p:nvSpPr>
        <p:spPr>
          <a:xfrm>
            <a:off x="475500" y="1258525"/>
            <a:ext cx="8222100" cy="1963500"/>
          </a:xfrm>
          <a:prstGeom prst="rect">
            <a:avLst/>
          </a:prstGeom>
          <a:noFill/>
          <a:ln>
            <a:noFill/>
          </a:ln>
        </p:spPr>
        <p:txBody>
          <a:bodyPr anchorCtr="0" anchor="b" bIns="91425" lIns="91425" rIns="91425" tIns="91425"/>
          <a:lstStyle>
            <a:lvl1pPr indent="0" lvl="0" marL="0" marR="0" rtl="0" algn="ctr">
              <a:lnSpc>
                <a:spcPct val="100000"/>
              </a:lnSpc>
              <a:spcBef>
                <a:spcPts val="0"/>
              </a:spcBef>
              <a:spcAft>
                <a:spcPts val="0"/>
              </a:spcAft>
              <a:buClr>
                <a:schemeClr val="dk2"/>
              </a:buClr>
              <a:buFont typeface="Roboto"/>
              <a:buNone/>
              <a:defRPr b="0" i="0" sz="12000" u="none" cap="none" strike="noStrike">
                <a:solidFill>
                  <a:schemeClr val="dk2"/>
                </a:solidFill>
                <a:latin typeface="Roboto"/>
                <a:ea typeface="Roboto"/>
                <a:cs typeface="Roboto"/>
                <a:sym typeface="Roboto"/>
              </a:defRPr>
            </a:lvl1pPr>
            <a:lvl2pPr indent="0" lvl="1" rtl="0" algn="ctr">
              <a:spcBef>
                <a:spcPts val="0"/>
              </a:spcBef>
              <a:buClr>
                <a:schemeClr val="dk2"/>
              </a:buClr>
              <a:buFont typeface="Roboto"/>
              <a:buNone/>
              <a:defRPr sz="12000">
                <a:solidFill>
                  <a:schemeClr val="dk2"/>
                </a:solidFill>
                <a:latin typeface="Roboto"/>
                <a:ea typeface="Roboto"/>
                <a:cs typeface="Roboto"/>
                <a:sym typeface="Roboto"/>
              </a:defRPr>
            </a:lvl2pPr>
            <a:lvl3pPr indent="0" lvl="2" rtl="0" algn="ctr">
              <a:spcBef>
                <a:spcPts val="0"/>
              </a:spcBef>
              <a:buClr>
                <a:schemeClr val="dk2"/>
              </a:buClr>
              <a:buFont typeface="Roboto"/>
              <a:buNone/>
              <a:defRPr sz="12000">
                <a:solidFill>
                  <a:schemeClr val="dk2"/>
                </a:solidFill>
                <a:latin typeface="Roboto"/>
                <a:ea typeface="Roboto"/>
                <a:cs typeface="Roboto"/>
                <a:sym typeface="Roboto"/>
              </a:defRPr>
            </a:lvl3pPr>
            <a:lvl4pPr indent="0" lvl="3" rtl="0" algn="ctr">
              <a:spcBef>
                <a:spcPts val="0"/>
              </a:spcBef>
              <a:buClr>
                <a:schemeClr val="dk2"/>
              </a:buClr>
              <a:buFont typeface="Roboto"/>
              <a:buNone/>
              <a:defRPr sz="12000">
                <a:solidFill>
                  <a:schemeClr val="dk2"/>
                </a:solidFill>
                <a:latin typeface="Roboto"/>
                <a:ea typeface="Roboto"/>
                <a:cs typeface="Roboto"/>
                <a:sym typeface="Roboto"/>
              </a:defRPr>
            </a:lvl4pPr>
            <a:lvl5pPr indent="0" lvl="4" rtl="0" algn="ctr">
              <a:spcBef>
                <a:spcPts val="0"/>
              </a:spcBef>
              <a:buClr>
                <a:schemeClr val="dk2"/>
              </a:buClr>
              <a:buFont typeface="Roboto"/>
              <a:buNone/>
              <a:defRPr sz="12000">
                <a:solidFill>
                  <a:schemeClr val="dk2"/>
                </a:solidFill>
                <a:latin typeface="Roboto"/>
                <a:ea typeface="Roboto"/>
                <a:cs typeface="Roboto"/>
                <a:sym typeface="Roboto"/>
              </a:defRPr>
            </a:lvl5pPr>
            <a:lvl6pPr indent="0" lvl="5" rtl="0" algn="ctr">
              <a:spcBef>
                <a:spcPts val="0"/>
              </a:spcBef>
              <a:buClr>
                <a:schemeClr val="dk2"/>
              </a:buClr>
              <a:buFont typeface="Roboto"/>
              <a:buNone/>
              <a:defRPr sz="12000">
                <a:solidFill>
                  <a:schemeClr val="dk2"/>
                </a:solidFill>
                <a:latin typeface="Roboto"/>
                <a:ea typeface="Roboto"/>
                <a:cs typeface="Roboto"/>
                <a:sym typeface="Roboto"/>
              </a:defRPr>
            </a:lvl6pPr>
            <a:lvl7pPr indent="0" lvl="6" rtl="0" algn="ctr">
              <a:spcBef>
                <a:spcPts val="0"/>
              </a:spcBef>
              <a:buClr>
                <a:schemeClr val="dk2"/>
              </a:buClr>
              <a:buFont typeface="Roboto"/>
              <a:buNone/>
              <a:defRPr sz="12000">
                <a:solidFill>
                  <a:schemeClr val="dk2"/>
                </a:solidFill>
                <a:latin typeface="Roboto"/>
                <a:ea typeface="Roboto"/>
                <a:cs typeface="Roboto"/>
                <a:sym typeface="Roboto"/>
              </a:defRPr>
            </a:lvl7pPr>
            <a:lvl8pPr indent="0" lvl="7" rtl="0" algn="ctr">
              <a:spcBef>
                <a:spcPts val="0"/>
              </a:spcBef>
              <a:buClr>
                <a:schemeClr val="dk2"/>
              </a:buClr>
              <a:buFont typeface="Roboto"/>
              <a:buNone/>
              <a:defRPr sz="12000">
                <a:solidFill>
                  <a:schemeClr val="dk2"/>
                </a:solidFill>
                <a:latin typeface="Roboto"/>
                <a:ea typeface="Roboto"/>
                <a:cs typeface="Roboto"/>
                <a:sym typeface="Roboto"/>
              </a:defRPr>
            </a:lvl8pPr>
            <a:lvl9pPr indent="0" lvl="8" rtl="0" algn="ctr">
              <a:spcBef>
                <a:spcPts val="0"/>
              </a:spcBef>
              <a:buClr>
                <a:schemeClr val="dk2"/>
              </a:buClr>
              <a:buFont typeface="Roboto"/>
              <a:buNone/>
              <a:defRPr sz="12000">
                <a:solidFill>
                  <a:schemeClr val="dk2"/>
                </a:solidFill>
                <a:latin typeface="Roboto"/>
                <a:ea typeface="Roboto"/>
                <a:cs typeface="Roboto"/>
                <a:sym typeface="Roboto"/>
              </a:defRPr>
            </a:lvl9pPr>
          </a:lstStyle>
          <a:p/>
        </p:txBody>
      </p:sp>
      <p:sp>
        <p:nvSpPr>
          <p:cNvPr id="61" name="Shape 61"/>
          <p:cNvSpPr txBox="1"/>
          <p:nvPr>
            <p:ph idx="1" type="body"/>
          </p:nvPr>
        </p:nvSpPr>
        <p:spPr>
          <a:xfrm>
            <a:off x="475500" y="3304625"/>
            <a:ext cx="8222100" cy="1300800"/>
          </a:xfrm>
          <a:prstGeom prst="rect">
            <a:avLst/>
          </a:prstGeom>
          <a:noFill/>
          <a:ln>
            <a:noFill/>
          </a:ln>
        </p:spPr>
        <p:txBody>
          <a:bodyPr anchorCtr="0" anchor="t" bIns="91425" lIns="91425" rIns="91425" tIns="91425"/>
          <a:lstStyle>
            <a:lvl1pPr indent="0" lvl="0" marL="0" marR="0" rtl="0" algn="ctr">
              <a:lnSpc>
                <a:spcPct val="115000"/>
              </a:lnSpc>
              <a:spcBef>
                <a:spcPts val="0"/>
              </a:spcBef>
              <a:spcAft>
                <a:spcPts val="1600"/>
              </a:spcAft>
              <a:buClr>
                <a:schemeClr val="lt2"/>
              </a:buClr>
              <a:buFont typeface="Roboto"/>
              <a:buNone/>
              <a:defRPr b="0" i="0" sz="1800" u="none" cap="none" strike="noStrike">
                <a:solidFill>
                  <a:schemeClr val="lt2"/>
                </a:solidFill>
                <a:latin typeface="Roboto"/>
                <a:ea typeface="Roboto"/>
                <a:cs typeface="Roboto"/>
                <a:sym typeface="Roboto"/>
              </a:defRPr>
            </a:lvl1pPr>
            <a:lvl2pPr indent="0" lvl="1" marL="457200" marR="0" rtl="0" algn="ctr">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2pPr>
            <a:lvl3pPr indent="0" lvl="2" marL="914400" marR="0" rtl="0" algn="ctr">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3pPr>
            <a:lvl4pPr indent="0" lvl="3" marL="1371600" marR="0" rtl="0" algn="ctr">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4pPr>
            <a:lvl5pPr indent="0" lvl="4" marL="1828800" marR="0" rtl="0" algn="ctr">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5pPr>
            <a:lvl6pPr indent="0" lvl="5" marL="2286000" marR="0" rtl="0" algn="ctr">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6pPr>
            <a:lvl7pPr indent="0" lvl="6" marL="2743200" marR="0" rtl="0" algn="ctr">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7pPr>
            <a:lvl8pPr indent="0" lvl="7" marL="3200400" marR="0" rtl="0" algn="ctr">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8pPr>
            <a:lvl9pPr indent="0" lvl="8" marL="3657600" marR="0" rtl="0" algn="ctr">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9pPr>
          </a:lstStyle>
          <a:p/>
        </p:txBody>
      </p:sp>
      <p:sp>
        <p:nvSpPr>
          <p:cNvPr id="62" name="Shape 62"/>
          <p:cNvSpPr txBox="1"/>
          <p:nvPr>
            <p:ph idx="12" type="sldNum"/>
          </p:nvPr>
        </p:nvSpPr>
        <p:spPr>
          <a:xfrm>
            <a:off x="8523540" y="4695623"/>
            <a:ext cx="548699" cy="3936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SzPct val="25000"/>
              <a:buFont typeface="Arial"/>
              <a:buNone/>
            </a:pPr>
            <a:fld id="{00000000-1234-1234-1234-123412341234}" type="slidenum">
              <a:rPr b="0" i="0" lang="en" sz="1400" u="none" cap="none" strike="noStrike">
                <a:solidFill>
                  <a:srgbClr val="000000"/>
                </a:solidFill>
                <a:latin typeface="Arial"/>
                <a:ea typeface="Arial"/>
                <a:cs typeface="Arial"/>
                <a:sym typeface="Arial"/>
              </a:rPr>
              <a:t>‹#›</a:t>
            </a:fld>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obj">
  <p:cSld name="Title and Content">
    <p:spTree>
      <p:nvGrpSpPr>
        <p:cNvPr id="73" name="Shape 73"/>
        <p:cNvGrpSpPr/>
        <p:nvPr/>
      </p:nvGrpSpPr>
      <p:grpSpPr>
        <a:xfrm>
          <a:off x="0" y="0"/>
          <a:ext cx="0" cy="0"/>
          <a:chOff x="0" y="0"/>
          <a:chExt cx="0" cy="0"/>
        </a:xfrm>
      </p:grpSpPr>
      <p:sp>
        <p:nvSpPr>
          <p:cNvPr id="74" name="Shape 74"/>
          <p:cNvSpPr txBox="1"/>
          <p:nvPr>
            <p:ph idx="1" type="body"/>
          </p:nvPr>
        </p:nvSpPr>
        <p:spPr>
          <a:xfrm>
            <a:off x="457200" y="1110995"/>
            <a:ext cx="8229600" cy="3394500"/>
          </a:xfrm>
          <a:prstGeom prst="rect">
            <a:avLst/>
          </a:prstGeom>
          <a:noFill/>
          <a:ln>
            <a:noFill/>
          </a:ln>
        </p:spPr>
        <p:txBody>
          <a:bodyPr anchorCtr="0" anchor="t" bIns="91425" lIns="91425" rIns="91425" tIns="91425"/>
          <a:lstStyle>
            <a:lvl1pPr indent="-33273" lvl="0" marL="365760" marR="0" rtl="0" algn="l">
              <a:lnSpc>
                <a:spcPct val="100000"/>
              </a:lnSpc>
              <a:spcBef>
                <a:spcPts val="400"/>
              </a:spcBef>
              <a:spcAft>
                <a:spcPts val="0"/>
              </a:spcAft>
              <a:buClr>
                <a:schemeClr val="accent1"/>
              </a:buClr>
              <a:buSzPct val="68000"/>
              <a:buFont typeface="Noto Sans Symbols"/>
              <a:buChar char="▶"/>
              <a:defRPr b="0" i="0" sz="2700" u="none" cap="none" strike="noStrike">
                <a:solidFill>
                  <a:schemeClr val="dk1"/>
                </a:solidFill>
                <a:latin typeface="Rambla"/>
                <a:ea typeface="Rambla"/>
                <a:cs typeface="Rambla"/>
                <a:sym typeface="Rambla"/>
              </a:defRPr>
            </a:lvl1pPr>
            <a:lvl2pPr indent="44958" lvl="1" marL="621792" marR="0" rtl="0" algn="l">
              <a:lnSpc>
                <a:spcPct val="100000"/>
              </a:lnSpc>
              <a:spcBef>
                <a:spcPts val="324"/>
              </a:spcBef>
              <a:spcAft>
                <a:spcPts val="0"/>
              </a:spcAft>
              <a:buClr>
                <a:schemeClr val="accent1"/>
              </a:buClr>
              <a:buSzPct val="100000"/>
              <a:buFont typeface="Verdana"/>
              <a:buChar char="◦"/>
              <a:defRPr b="0" i="0" sz="2300" u="none" cap="none" strike="noStrike">
                <a:solidFill>
                  <a:schemeClr val="dk1"/>
                </a:solidFill>
                <a:latin typeface="Rambla"/>
                <a:ea typeface="Rambla"/>
                <a:cs typeface="Rambla"/>
                <a:sym typeface="Rambla"/>
              </a:defRPr>
            </a:lvl2pPr>
            <a:lvl3pPr indent="23113" lvl="2" marL="859536" marR="0" rtl="0" algn="l">
              <a:lnSpc>
                <a:spcPct val="100000"/>
              </a:lnSpc>
              <a:spcBef>
                <a:spcPts val="350"/>
              </a:spcBef>
              <a:spcAft>
                <a:spcPts val="0"/>
              </a:spcAft>
              <a:buClr>
                <a:schemeClr val="accent2"/>
              </a:buClr>
              <a:buSzPct val="100000"/>
              <a:buFont typeface="Noto Sans Symbols"/>
              <a:buChar char="⚫"/>
              <a:defRPr b="0" i="0" sz="2100" u="none" cap="none" strike="noStrike">
                <a:solidFill>
                  <a:schemeClr val="dk1"/>
                </a:solidFill>
                <a:latin typeface="Rambla"/>
                <a:ea typeface="Rambla"/>
                <a:cs typeface="Rambla"/>
                <a:sym typeface="Rambla"/>
              </a:defRPr>
            </a:lvl3pPr>
            <a:lvl4pPr indent="6350" lvl="3" marL="1143000" marR="0" rtl="0" algn="l">
              <a:lnSpc>
                <a:spcPct val="100000"/>
              </a:lnSpc>
              <a:spcBef>
                <a:spcPts val="350"/>
              </a:spcBef>
              <a:spcAft>
                <a:spcPts val="0"/>
              </a:spcAft>
              <a:buClr>
                <a:schemeClr val="accent2"/>
              </a:buClr>
              <a:buSzPct val="100000"/>
              <a:buFont typeface="Noto Sans Symbols"/>
              <a:buChar char="⚫"/>
              <a:defRPr b="0" i="0" sz="1900" u="none" cap="none" strike="noStrike">
                <a:solidFill>
                  <a:schemeClr val="dk1"/>
                </a:solidFill>
                <a:latin typeface="Rambla"/>
                <a:ea typeface="Rambla"/>
                <a:cs typeface="Rambla"/>
                <a:sym typeface="Rambla"/>
              </a:defRPr>
            </a:lvl4pPr>
            <a:lvl5pPr indent="0" lvl="4" marL="1371600" marR="0" rtl="0" algn="l">
              <a:lnSpc>
                <a:spcPct val="100000"/>
              </a:lnSpc>
              <a:spcBef>
                <a:spcPts val="350"/>
              </a:spcBef>
              <a:spcAft>
                <a:spcPts val="0"/>
              </a:spcAft>
              <a:buClr>
                <a:schemeClr val="accent2"/>
              </a:buClr>
              <a:buSzPct val="100000"/>
              <a:buFont typeface="Noto Sans Symbols"/>
              <a:buChar char="⚫"/>
              <a:defRPr b="0" i="0" sz="1800" u="none" cap="none" strike="noStrike">
                <a:solidFill>
                  <a:schemeClr val="dk1"/>
                </a:solidFill>
                <a:latin typeface="Rambla"/>
                <a:ea typeface="Rambla"/>
                <a:cs typeface="Rambla"/>
                <a:sym typeface="Rambla"/>
              </a:defRPr>
            </a:lvl5pPr>
            <a:lvl6pPr indent="0" lvl="5" marL="1600200" marR="0" rtl="0" algn="l">
              <a:lnSpc>
                <a:spcPct val="100000"/>
              </a:lnSpc>
              <a:spcBef>
                <a:spcPts val="350"/>
              </a:spcBef>
              <a:spcAft>
                <a:spcPts val="0"/>
              </a:spcAft>
              <a:buClr>
                <a:schemeClr val="accent3"/>
              </a:buClr>
              <a:buSzPct val="100000"/>
              <a:buFont typeface="Noto Sans Symbols"/>
              <a:buChar char="◾"/>
              <a:defRPr b="0" i="0" sz="1800" u="none" cap="none" strike="noStrike">
                <a:solidFill>
                  <a:schemeClr val="dk1"/>
                </a:solidFill>
                <a:latin typeface="Rambla"/>
                <a:ea typeface="Rambla"/>
                <a:cs typeface="Rambla"/>
                <a:sym typeface="Rambla"/>
              </a:defRPr>
            </a:lvl6pPr>
            <a:lvl7pPr indent="-25400" lvl="6" marL="1828800" marR="0" rtl="0" algn="l">
              <a:lnSpc>
                <a:spcPct val="100000"/>
              </a:lnSpc>
              <a:spcBef>
                <a:spcPts val="350"/>
              </a:spcBef>
              <a:spcAft>
                <a:spcPts val="0"/>
              </a:spcAft>
              <a:buClr>
                <a:schemeClr val="accent3"/>
              </a:buClr>
              <a:buSzPct val="100000"/>
              <a:buFont typeface="Noto Sans Symbols"/>
              <a:buChar char="◾"/>
              <a:defRPr b="0" i="0" sz="1600" u="none" cap="none" strike="noStrike">
                <a:solidFill>
                  <a:schemeClr val="dk1"/>
                </a:solidFill>
                <a:latin typeface="Rambla"/>
                <a:ea typeface="Rambla"/>
                <a:cs typeface="Rambla"/>
                <a:sym typeface="Rambla"/>
              </a:defRPr>
            </a:lvl7pPr>
            <a:lvl8pPr indent="-25400" lvl="7" marL="2057400" marR="0" rtl="0" algn="l">
              <a:lnSpc>
                <a:spcPct val="100000"/>
              </a:lnSpc>
              <a:spcBef>
                <a:spcPts val="350"/>
              </a:spcBef>
              <a:spcAft>
                <a:spcPts val="0"/>
              </a:spcAft>
              <a:buClr>
                <a:schemeClr val="accent3"/>
              </a:buClr>
              <a:buSzPct val="100000"/>
              <a:buFont typeface="Noto Sans Symbols"/>
              <a:buChar char="◾"/>
              <a:defRPr b="0" i="0" sz="1600" u="none" cap="none" strike="noStrike">
                <a:solidFill>
                  <a:schemeClr val="dk1"/>
                </a:solidFill>
                <a:latin typeface="Rambla"/>
                <a:ea typeface="Rambla"/>
                <a:cs typeface="Rambla"/>
                <a:sym typeface="Rambla"/>
              </a:defRPr>
            </a:lvl8pPr>
            <a:lvl9pPr indent="-25400" lvl="8" marL="2286000" marR="0" rtl="0" algn="l">
              <a:lnSpc>
                <a:spcPct val="100000"/>
              </a:lnSpc>
              <a:spcBef>
                <a:spcPts val="350"/>
              </a:spcBef>
              <a:spcAft>
                <a:spcPts val="0"/>
              </a:spcAft>
              <a:buClr>
                <a:schemeClr val="accent3"/>
              </a:buClr>
              <a:buSzPct val="100000"/>
              <a:buFont typeface="Noto Sans Symbols"/>
              <a:buChar char="◾"/>
              <a:defRPr b="0" i="0" sz="1600" u="none" cap="none" strike="noStrike">
                <a:solidFill>
                  <a:schemeClr val="dk1"/>
                </a:solidFill>
                <a:latin typeface="Rambla"/>
                <a:ea typeface="Rambla"/>
                <a:cs typeface="Rambla"/>
                <a:sym typeface="Rambla"/>
              </a:defRPr>
            </a:lvl9pPr>
          </a:lstStyle>
          <a:p/>
        </p:txBody>
      </p:sp>
      <p:sp>
        <p:nvSpPr>
          <p:cNvPr id="75" name="Shape 75"/>
          <p:cNvSpPr txBox="1"/>
          <p:nvPr>
            <p:ph idx="10" type="dt"/>
          </p:nvPr>
        </p:nvSpPr>
        <p:spPr>
          <a:xfrm>
            <a:off x="6727032" y="4805957"/>
            <a:ext cx="1920300" cy="274199"/>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Rambla"/>
              <a:buNone/>
              <a:defRPr b="0" i="0" sz="1000" u="none" cap="none" strike="noStrike">
                <a:solidFill>
                  <a:schemeClr val="dk1"/>
                </a:solidFill>
                <a:latin typeface="Rambla"/>
                <a:ea typeface="Rambla"/>
                <a:cs typeface="Rambla"/>
                <a:sym typeface="Rambla"/>
              </a:defRPr>
            </a:lvl1pPr>
            <a:lvl2pPr indent="0" lvl="1" marL="4572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2pPr>
            <a:lvl3pPr indent="0" lvl="2" marL="9144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3pPr>
            <a:lvl4pPr indent="0" lvl="3" marL="13716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4pPr>
            <a:lvl5pPr indent="0" lvl="4" marL="18288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5pPr>
            <a:lvl6pPr indent="0" lvl="5" marL="22860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6pPr>
            <a:lvl7pPr indent="0" lvl="6" marL="27432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7pPr>
            <a:lvl8pPr indent="0" lvl="7" marL="32004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8pPr>
            <a:lvl9pPr indent="0" lvl="8" marL="36576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9pPr>
          </a:lstStyle>
          <a:p/>
        </p:txBody>
      </p:sp>
      <p:sp>
        <p:nvSpPr>
          <p:cNvPr id="76" name="Shape 76"/>
          <p:cNvSpPr txBox="1"/>
          <p:nvPr>
            <p:ph idx="11" type="ftr"/>
          </p:nvPr>
        </p:nvSpPr>
        <p:spPr>
          <a:xfrm>
            <a:off x="4380071" y="4805957"/>
            <a:ext cx="2350799" cy="273900"/>
          </a:xfrm>
          <a:prstGeom prst="rect">
            <a:avLst/>
          </a:prstGeom>
          <a:noFill/>
          <a:ln>
            <a:noFill/>
          </a:ln>
        </p:spPr>
        <p:txBody>
          <a:bodyPr anchorCtr="0" anchor="b" bIns="91425" lIns="91425" rIns="91425" tIns="91425"/>
          <a:lstStyle>
            <a:lvl1pPr indent="0" lvl="0" marL="0" marR="0" rtl="0" algn="r">
              <a:lnSpc>
                <a:spcPct val="100000"/>
              </a:lnSpc>
              <a:spcBef>
                <a:spcPts val="0"/>
              </a:spcBef>
              <a:spcAft>
                <a:spcPts val="0"/>
              </a:spcAft>
              <a:buClr>
                <a:schemeClr val="dk1"/>
              </a:buClr>
              <a:buFont typeface="Rambla"/>
              <a:buNone/>
              <a:defRPr b="0" i="0" sz="1000" u="none" cap="none" strike="noStrike">
                <a:solidFill>
                  <a:schemeClr val="dk1"/>
                </a:solidFill>
                <a:latin typeface="Rambla"/>
                <a:ea typeface="Rambla"/>
                <a:cs typeface="Rambla"/>
                <a:sym typeface="Rambla"/>
              </a:defRPr>
            </a:lvl1pPr>
            <a:lvl2pPr indent="0" lvl="1" marL="4572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2pPr>
            <a:lvl3pPr indent="0" lvl="2" marL="9144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3pPr>
            <a:lvl4pPr indent="0" lvl="3" marL="13716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4pPr>
            <a:lvl5pPr indent="0" lvl="4" marL="18288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5pPr>
            <a:lvl6pPr indent="0" lvl="5" marL="22860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6pPr>
            <a:lvl7pPr indent="0" lvl="6" marL="27432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7pPr>
            <a:lvl8pPr indent="0" lvl="7" marL="32004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8pPr>
            <a:lvl9pPr indent="0" lvl="8" marL="36576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9pPr>
          </a:lstStyle>
          <a:p/>
        </p:txBody>
      </p:sp>
      <p:sp>
        <p:nvSpPr>
          <p:cNvPr id="77" name="Shape 77"/>
          <p:cNvSpPr txBox="1"/>
          <p:nvPr>
            <p:ph idx="12" type="sldNum"/>
          </p:nvPr>
        </p:nvSpPr>
        <p:spPr>
          <a:xfrm>
            <a:off x="8647271" y="4805957"/>
            <a:ext cx="365699" cy="2739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Rambla"/>
              <a:buNone/>
            </a:pPr>
            <a:fld id="{00000000-1234-1234-1234-123412341234}" type="slidenum">
              <a:rPr b="0" i="0" lang="en" sz="1000" u="none" cap="none" strike="noStrike">
                <a:solidFill>
                  <a:schemeClr val="dk1"/>
                </a:solidFill>
                <a:latin typeface="Rambla"/>
                <a:ea typeface="Rambla"/>
                <a:cs typeface="Rambla"/>
                <a:sym typeface="Rambla"/>
              </a:rPr>
              <a:t>‹#›</a:t>
            </a:fld>
          </a:p>
        </p:txBody>
      </p:sp>
      <p:sp>
        <p:nvSpPr>
          <p:cNvPr id="78" name="Shape 78"/>
          <p:cNvSpPr txBox="1"/>
          <p:nvPr>
            <p:ph type="title"/>
          </p:nvPr>
        </p:nvSpPr>
        <p:spPr>
          <a:xfrm>
            <a:off x="457200" y="205978"/>
            <a:ext cx="8229600" cy="857400"/>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2"/>
              </a:buClr>
              <a:buFont typeface="Rambla"/>
              <a:buNone/>
              <a:defRPr b="1" i="0" sz="4100" u="none" cap="none" strike="noStrike">
                <a:solidFill>
                  <a:schemeClr val="dk2"/>
                </a:solidFill>
                <a:latin typeface="Rambla"/>
                <a:ea typeface="Rambla"/>
                <a:cs typeface="Rambla"/>
                <a:sym typeface="Rambla"/>
              </a:defRPr>
            </a:lvl1pPr>
            <a:lvl2pPr indent="0" lvl="1" rtl="0">
              <a:spcBef>
                <a:spcPts val="0"/>
              </a:spcBef>
              <a:buFont typeface="Arial"/>
              <a:buNone/>
              <a:defRPr sz="1800"/>
            </a:lvl2pPr>
            <a:lvl3pPr indent="0" lvl="2" rtl="0">
              <a:spcBef>
                <a:spcPts val="0"/>
              </a:spcBef>
              <a:buFont typeface="Arial"/>
              <a:buNone/>
              <a:defRPr sz="1800"/>
            </a:lvl3pPr>
            <a:lvl4pPr indent="0" lvl="3" rtl="0">
              <a:spcBef>
                <a:spcPts val="0"/>
              </a:spcBef>
              <a:buFont typeface="Arial"/>
              <a:buNone/>
              <a:defRPr sz="1800"/>
            </a:lvl4pPr>
            <a:lvl5pPr indent="0" lvl="4" rtl="0">
              <a:spcBef>
                <a:spcPts val="0"/>
              </a:spcBef>
              <a:buFont typeface="Arial"/>
              <a:buNone/>
              <a:defRPr sz="1800"/>
            </a:lvl5pPr>
            <a:lvl6pPr indent="0" lvl="5" rtl="0">
              <a:spcBef>
                <a:spcPts val="0"/>
              </a:spcBef>
              <a:buFont typeface="Arial"/>
              <a:buNone/>
              <a:defRPr sz="1800"/>
            </a:lvl6pPr>
            <a:lvl7pPr indent="0" lvl="6" rtl="0">
              <a:spcBef>
                <a:spcPts val="0"/>
              </a:spcBef>
              <a:buFont typeface="Arial"/>
              <a:buNone/>
              <a:defRPr sz="1800"/>
            </a:lvl7pPr>
            <a:lvl8pPr indent="0" lvl="7" rtl="0">
              <a:spcBef>
                <a:spcPts val="0"/>
              </a:spcBef>
              <a:buFont typeface="Arial"/>
              <a:buNone/>
              <a:defRPr sz="1800"/>
            </a:lvl8pPr>
            <a:lvl9pPr indent="0" lvl="8" rtl="0">
              <a:spcBef>
                <a:spcPts val="0"/>
              </a:spcBef>
              <a:buFont typeface="Arial"/>
              <a:buNone/>
              <a:defRPr sz="1800"/>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
  <p:cSld name="Title Slide">
    <p:spTree>
      <p:nvGrpSpPr>
        <p:cNvPr id="79" name="Shape 79"/>
        <p:cNvGrpSpPr/>
        <p:nvPr/>
      </p:nvGrpSpPr>
      <p:grpSpPr>
        <a:xfrm>
          <a:off x="0" y="0"/>
          <a:ext cx="0" cy="0"/>
          <a:chOff x="0" y="0"/>
          <a:chExt cx="0" cy="0"/>
        </a:xfrm>
      </p:grpSpPr>
      <p:sp>
        <p:nvSpPr>
          <p:cNvPr id="80" name="Shape 80"/>
          <p:cNvSpPr/>
          <p:nvPr/>
        </p:nvSpPr>
        <p:spPr>
          <a:xfrm>
            <a:off x="0" y="3498110"/>
            <a:ext cx="9151200" cy="0"/>
          </a:xfrm>
          <a:prstGeom prst="rtTriangle">
            <a:avLst/>
          </a:prstGeom>
          <a:gradFill>
            <a:gsLst>
              <a:gs pos="0">
                <a:srgbClr val="007795"/>
              </a:gs>
              <a:gs pos="55000">
                <a:srgbClr val="47BBE0"/>
              </a:gs>
              <a:gs pos="100000">
                <a:srgbClr val="007795"/>
              </a:gs>
            </a:gsLst>
            <a:lin ang="3000122" scaled="0"/>
          </a:grad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chemeClr val="lt1"/>
              </a:solidFill>
              <a:latin typeface="Rambla"/>
              <a:ea typeface="Rambla"/>
              <a:cs typeface="Rambla"/>
              <a:sym typeface="Rambla"/>
            </a:endParaRPr>
          </a:p>
        </p:txBody>
      </p:sp>
      <p:sp>
        <p:nvSpPr>
          <p:cNvPr id="81" name="Shape 81"/>
          <p:cNvSpPr txBox="1"/>
          <p:nvPr>
            <p:ph type="ctrTitle"/>
          </p:nvPr>
        </p:nvSpPr>
        <p:spPr>
          <a:xfrm>
            <a:off x="685800" y="1314450"/>
            <a:ext cx="7772400" cy="1372198"/>
          </a:xfrm>
          <a:prstGeom prst="rect">
            <a:avLst/>
          </a:prstGeom>
          <a:noFill/>
          <a:ln>
            <a:noFill/>
          </a:ln>
        </p:spPr>
        <p:txBody>
          <a:bodyPr anchorCtr="0" anchor="b" bIns="91425" lIns="91425" rIns="91425" tIns="91425"/>
          <a:lstStyle>
            <a:lvl1pPr indent="0" lvl="0" marL="0" marR="0" rtl="0" algn="r">
              <a:lnSpc>
                <a:spcPct val="100000"/>
              </a:lnSpc>
              <a:spcBef>
                <a:spcPts val="0"/>
              </a:spcBef>
              <a:spcAft>
                <a:spcPts val="0"/>
              </a:spcAft>
              <a:buClr>
                <a:schemeClr val="dk2"/>
              </a:buClr>
              <a:buFont typeface="Rambla"/>
              <a:buNone/>
              <a:defRPr b="1" i="0" sz="4800" u="none" cap="none" strike="noStrike">
                <a:solidFill>
                  <a:schemeClr val="dk2"/>
                </a:solidFill>
                <a:latin typeface="Rambla"/>
                <a:ea typeface="Rambla"/>
                <a:cs typeface="Rambla"/>
                <a:sym typeface="Rambla"/>
              </a:defRPr>
            </a:lvl1pPr>
            <a:lvl2pPr indent="0" lvl="1" rtl="0">
              <a:spcBef>
                <a:spcPts val="0"/>
              </a:spcBef>
              <a:buFont typeface="Arial"/>
              <a:buNone/>
              <a:defRPr sz="1800"/>
            </a:lvl2pPr>
            <a:lvl3pPr indent="0" lvl="2" rtl="0">
              <a:spcBef>
                <a:spcPts val="0"/>
              </a:spcBef>
              <a:buFont typeface="Arial"/>
              <a:buNone/>
              <a:defRPr sz="1800"/>
            </a:lvl3pPr>
            <a:lvl4pPr indent="0" lvl="3" rtl="0">
              <a:spcBef>
                <a:spcPts val="0"/>
              </a:spcBef>
              <a:buFont typeface="Arial"/>
              <a:buNone/>
              <a:defRPr sz="1800"/>
            </a:lvl4pPr>
            <a:lvl5pPr indent="0" lvl="4" rtl="0">
              <a:spcBef>
                <a:spcPts val="0"/>
              </a:spcBef>
              <a:buFont typeface="Arial"/>
              <a:buNone/>
              <a:defRPr sz="1800"/>
            </a:lvl5pPr>
            <a:lvl6pPr indent="0" lvl="5" rtl="0">
              <a:spcBef>
                <a:spcPts val="0"/>
              </a:spcBef>
              <a:buFont typeface="Arial"/>
              <a:buNone/>
              <a:defRPr sz="1800"/>
            </a:lvl6pPr>
            <a:lvl7pPr indent="0" lvl="6" rtl="0">
              <a:spcBef>
                <a:spcPts val="0"/>
              </a:spcBef>
              <a:buFont typeface="Arial"/>
              <a:buNone/>
              <a:defRPr sz="1800"/>
            </a:lvl7pPr>
            <a:lvl8pPr indent="0" lvl="7" rtl="0">
              <a:spcBef>
                <a:spcPts val="0"/>
              </a:spcBef>
              <a:buFont typeface="Arial"/>
              <a:buNone/>
              <a:defRPr sz="1800"/>
            </a:lvl8pPr>
            <a:lvl9pPr indent="0" lvl="8" rtl="0">
              <a:spcBef>
                <a:spcPts val="0"/>
              </a:spcBef>
              <a:buFont typeface="Arial"/>
              <a:buNone/>
              <a:defRPr sz="1800"/>
            </a:lvl9pPr>
          </a:lstStyle>
          <a:p/>
        </p:txBody>
      </p:sp>
      <p:sp>
        <p:nvSpPr>
          <p:cNvPr id="82" name="Shape 82"/>
          <p:cNvSpPr txBox="1"/>
          <p:nvPr>
            <p:ph idx="1" type="subTitle"/>
          </p:nvPr>
        </p:nvSpPr>
        <p:spPr>
          <a:xfrm>
            <a:off x="685800" y="2708705"/>
            <a:ext cx="7772400" cy="899699"/>
          </a:xfrm>
          <a:prstGeom prst="rect">
            <a:avLst/>
          </a:prstGeom>
          <a:noFill/>
          <a:ln>
            <a:noFill/>
          </a:ln>
        </p:spPr>
        <p:txBody>
          <a:bodyPr anchorCtr="0" anchor="t" bIns="91425" lIns="91425" rIns="91425" tIns="91425"/>
          <a:lstStyle>
            <a:lvl1pPr indent="0" lvl="0" marL="0" marR="64008" rtl="0" algn="r">
              <a:lnSpc>
                <a:spcPct val="100000"/>
              </a:lnSpc>
              <a:spcBef>
                <a:spcPts val="400"/>
              </a:spcBef>
              <a:spcAft>
                <a:spcPts val="0"/>
              </a:spcAft>
              <a:buClr>
                <a:schemeClr val="accent1"/>
              </a:buClr>
              <a:buFont typeface="Noto Sans Symbols"/>
              <a:buNone/>
              <a:defRPr b="0" i="0" sz="2700" u="none" cap="none" strike="noStrike">
                <a:solidFill>
                  <a:schemeClr val="dk2"/>
                </a:solidFill>
                <a:latin typeface="Rambla"/>
                <a:ea typeface="Rambla"/>
                <a:cs typeface="Rambla"/>
                <a:sym typeface="Rambla"/>
              </a:defRPr>
            </a:lvl1pPr>
            <a:lvl2pPr indent="0" lvl="1" marL="457200" marR="0" rtl="0" algn="ctr">
              <a:lnSpc>
                <a:spcPct val="100000"/>
              </a:lnSpc>
              <a:spcBef>
                <a:spcPts val="324"/>
              </a:spcBef>
              <a:spcAft>
                <a:spcPts val="0"/>
              </a:spcAft>
              <a:buClr>
                <a:schemeClr val="accent1"/>
              </a:buClr>
              <a:buFont typeface="Verdana"/>
              <a:buNone/>
              <a:defRPr b="0" i="0" sz="2300" u="none" cap="none" strike="noStrike">
                <a:solidFill>
                  <a:schemeClr val="dk1"/>
                </a:solidFill>
                <a:latin typeface="Rambla"/>
                <a:ea typeface="Rambla"/>
                <a:cs typeface="Rambla"/>
                <a:sym typeface="Rambla"/>
              </a:defRPr>
            </a:lvl2pPr>
            <a:lvl3pPr indent="0" lvl="2" marL="914400" marR="0" rtl="0" algn="ctr">
              <a:lnSpc>
                <a:spcPct val="100000"/>
              </a:lnSpc>
              <a:spcBef>
                <a:spcPts val="350"/>
              </a:spcBef>
              <a:spcAft>
                <a:spcPts val="0"/>
              </a:spcAft>
              <a:buClr>
                <a:schemeClr val="accent2"/>
              </a:buClr>
              <a:buFont typeface="Noto Sans Symbols"/>
              <a:buNone/>
              <a:defRPr b="0" i="0" sz="2100" u="none" cap="none" strike="noStrike">
                <a:solidFill>
                  <a:schemeClr val="dk1"/>
                </a:solidFill>
                <a:latin typeface="Rambla"/>
                <a:ea typeface="Rambla"/>
                <a:cs typeface="Rambla"/>
                <a:sym typeface="Rambla"/>
              </a:defRPr>
            </a:lvl3pPr>
            <a:lvl4pPr indent="0" lvl="3" marL="1371600" marR="0" rtl="0" algn="ctr">
              <a:lnSpc>
                <a:spcPct val="100000"/>
              </a:lnSpc>
              <a:spcBef>
                <a:spcPts val="350"/>
              </a:spcBef>
              <a:spcAft>
                <a:spcPts val="0"/>
              </a:spcAft>
              <a:buClr>
                <a:schemeClr val="accent2"/>
              </a:buClr>
              <a:buFont typeface="Noto Sans Symbols"/>
              <a:buNone/>
              <a:defRPr b="0" i="0" sz="1900" u="none" cap="none" strike="noStrike">
                <a:solidFill>
                  <a:schemeClr val="dk1"/>
                </a:solidFill>
                <a:latin typeface="Rambla"/>
                <a:ea typeface="Rambla"/>
                <a:cs typeface="Rambla"/>
                <a:sym typeface="Rambla"/>
              </a:defRPr>
            </a:lvl4pPr>
            <a:lvl5pPr indent="0" lvl="4" marL="1828800" marR="0" rtl="0" algn="ctr">
              <a:lnSpc>
                <a:spcPct val="100000"/>
              </a:lnSpc>
              <a:spcBef>
                <a:spcPts val="350"/>
              </a:spcBef>
              <a:spcAft>
                <a:spcPts val="0"/>
              </a:spcAft>
              <a:buClr>
                <a:schemeClr val="accent2"/>
              </a:buClr>
              <a:buFont typeface="Noto Sans Symbols"/>
              <a:buNone/>
              <a:defRPr b="0" i="0" sz="1800" u="none" cap="none" strike="noStrike">
                <a:solidFill>
                  <a:schemeClr val="dk1"/>
                </a:solidFill>
                <a:latin typeface="Rambla"/>
                <a:ea typeface="Rambla"/>
                <a:cs typeface="Rambla"/>
                <a:sym typeface="Rambla"/>
              </a:defRPr>
            </a:lvl5pPr>
            <a:lvl6pPr indent="0" lvl="5" marL="2286000" marR="0" rtl="0" algn="ctr">
              <a:lnSpc>
                <a:spcPct val="100000"/>
              </a:lnSpc>
              <a:spcBef>
                <a:spcPts val="350"/>
              </a:spcBef>
              <a:spcAft>
                <a:spcPts val="0"/>
              </a:spcAft>
              <a:buClr>
                <a:schemeClr val="accent3"/>
              </a:buClr>
              <a:buFont typeface="Noto Sans Symbols"/>
              <a:buNone/>
              <a:defRPr b="0" i="0" sz="1800" u="none" cap="none" strike="noStrike">
                <a:solidFill>
                  <a:schemeClr val="dk1"/>
                </a:solidFill>
                <a:latin typeface="Rambla"/>
                <a:ea typeface="Rambla"/>
                <a:cs typeface="Rambla"/>
                <a:sym typeface="Rambla"/>
              </a:defRPr>
            </a:lvl6pPr>
            <a:lvl7pPr indent="0" lvl="6" marL="2743200" marR="0" rtl="0" algn="ctr">
              <a:lnSpc>
                <a:spcPct val="100000"/>
              </a:lnSpc>
              <a:spcBef>
                <a:spcPts val="350"/>
              </a:spcBef>
              <a:spcAft>
                <a:spcPts val="0"/>
              </a:spcAft>
              <a:buClr>
                <a:schemeClr val="accent3"/>
              </a:buClr>
              <a:buFont typeface="Noto Sans Symbols"/>
              <a:buNone/>
              <a:defRPr b="0" i="0" sz="1600" u="none" cap="none" strike="noStrike">
                <a:solidFill>
                  <a:schemeClr val="dk1"/>
                </a:solidFill>
                <a:latin typeface="Rambla"/>
                <a:ea typeface="Rambla"/>
                <a:cs typeface="Rambla"/>
                <a:sym typeface="Rambla"/>
              </a:defRPr>
            </a:lvl7pPr>
            <a:lvl8pPr indent="0" lvl="7" marL="3200400" marR="0" rtl="0" algn="ctr">
              <a:lnSpc>
                <a:spcPct val="100000"/>
              </a:lnSpc>
              <a:spcBef>
                <a:spcPts val="350"/>
              </a:spcBef>
              <a:spcAft>
                <a:spcPts val="0"/>
              </a:spcAft>
              <a:buClr>
                <a:schemeClr val="accent3"/>
              </a:buClr>
              <a:buFont typeface="Noto Sans Symbols"/>
              <a:buNone/>
              <a:defRPr b="0" i="0" sz="1600" u="none" cap="none" strike="noStrike">
                <a:solidFill>
                  <a:schemeClr val="dk1"/>
                </a:solidFill>
                <a:latin typeface="Rambla"/>
                <a:ea typeface="Rambla"/>
                <a:cs typeface="Rambla"/>
                <a:sym typeface="Rambla"/>
              </a:defRPr>
            </a:lvl8pPr>
            <a:lvl9pPr indent="0" lvl="8" marL="3657600" marR="0" rtl="0" algn="ctr">
              <a:lnSpc>
                <a:spcPct val="100000"/>
              </a:lnSpc>
              <a:spcBef>
                <a:spcPts val="350"/>
              </a:spcBef>
              <a:spcAft>
                <a:spcPts val="0"/>
              </a:spcAft>
              <a:buClr>
                <a:schemeClr val="accent3"/>
              </a:buClr>
              <a:buFont typeface="Noto Sans Symbols"/>
              <a:buNone/>
              <a:defRPr b="0" i="0" sz="1600" u="none" cap="none" strike="noStrike">
                <a:solidFill>
                  <a:schemeClr val="dk1"/>
                </a:solidFill>
                <a:latin typeface="Rambla"/>
                <a:ea typeface="Rambla"/>
                <a:cs typeface="Rambla"/>
                <a:sym typeface="Rambla"/>
              </a:defRPr>
            </a:lvl9pPr>
          </a:lstStyle>
          <a:p/>
        </p:txBody>
      </p:sp>
      <p:grpSp>
        <p:nvGrpSpPr>
          <p:cNvPr id="83" name="Shape 83"/>
          <p:cNvGrpSpPr/>
          <p:nvPr/>
        </p:nvGrpSpPr>
        <p:grpSpPr>
          <a:xfrm>
            <a:off x="-3765" y="3714873"/>
            <a:ext cx="9147899" cy="1434116"/>
            <a:chOff x="-3765" y="4832896"/>
            <a:chExt cx="9147899" cy="2032190"/>
          </a:xfrm>
        </p:grpSpPr>
        <p:sp>
          <p:nvSpPr>
            <p:cNvPr id="84" name="Shape 84"/>
            <p:cNvSpPr/>
            <p:nvPr/>
          </p:nvSpPr>
          <p:spPr>
            <a:xfrm>
              <a:off x="1687513" y="4832896"/>
              <a:ext cx="7456500" cy="518700"/>
            </a:xfrm>
            <a:custGeom>
              <a:pathLst>
                <a:path extrusionOk="0" h="120000" w="120000">
                  <a:moveTo>
                    <a:pt x="120000" y="0"/>
                  </a:moveTo>
                  <a:lnTo>
                    <a:pt x="120000" y="120000"/>
                  </a:lnTo>
                  <a:lnTo>
                    <a:pt x="0" y="71280"/>
                  </a:lnTo>
                  <a:lnTo>
                    <a:pt x="120000" y="0"/>
                  </a:lnTo>
                  <a:close/>
                </a:path>
              </a:pathLst>
            </a:custGeom>
            <a:solidFill>
              <a:srgbClr val="9CCADC">
                <a:alpha val="40000"/>
              </a:srgbClr>
            </a:solid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Rambla"/>
                <a:ea typeface="Rambla"/>
                <a:cs typeface="Rambla"/>
                <a:sym typeface="Rambla"/>
              </a:endParaRPr>
            </a:p>
          </p:txBody>
        </p:sp>
        <p:sp>
          <p:nvSpPr>
            <p:cNvPr id="85" name="Shape 85"/>
            <p:cNvSpPr/>
            <p:nvPr/>
          </p:nvSpPr>
          <p:spPr>
            <a:xfrm>
              <a:off x="35442" y="5135526"/>
              <a:ext cx="9108600" cy="838199"/>
            </a:xfrm>
            <a:custGeom>
              <a:pathLst>
                <a:path extrusionOk="0" h="120000" w="120000">
                  <a:moveTo>
                    <a:pt x="0" y="0"/>
                  </a:moveTo>
                  <a:lnTo>
                    <a:pt x="120000" y="0"/>
                  </a:lnTo>
                  <a:lnTo>
                    <a:pt x="120000" y="120000"/>
                  </a:lnTo>
                  <a:lnTo>
                    <a:pt x="1000" y="0"/>
                  </a:lnTo>
                </a:path>
              </a:pathLst>
            </a:custGeom>
            <a:solidFill>
              <a:srgbClr val="000000"/>
            </a:solid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Rambla"/>
                <a:ea typeface="Rambla"/>
                <a:cs typeface="Rambla"/>
                <a:sym typeface="Rambla"/>
              </a:endParaRPr>
            </a:p>
          </p:txBody>
        </p:sp>
        <p:sp>
          <p:nvSpPr>
            <p:cNvPr id="86" name="Shape 86"/>
            <p:cNvSpPr/>
            <p:nvPr/>
          </p:nvSpPr>
          <p:spPr>
            <a:xfrm>
              <a:off x="0" y="4883887"/>
              <a:ext cx="9144000" cy="1981199"/>
            </a:xfrm>
            <a:custGeom>
              <a:pathLst>
                <a:path extrusionOk="0" h="120000" w="120000">
                  <a:moveTo>
                    <a:pt x="0" y="0"/>
                  </a:moveTo>
                  <a:lnTo>
                    <a:pt x="0" y="120000"/>
                  </a:lnTo>
                  <a:lnTo>
                    <a:pt x="120000" y="120000"/>
                  </a:lnTo>
                  <a:lnTo>
                    <a:pt x="120000" y="50769"/>
                  </a:lnTo>
                  <a:lnTo>
                    <a:pt x="0" y="0"/>
                  </a:lnTo>
                  <a:close/>
                </a:path>
              </a:pathLst>
            </a:custGeom>
            <a:blipFill rotWithShape="1">
              <a:blip r:embed="rId2">
                <a:alphaModFix amt="50000"/>
              </a:blip>
              <a:tile algn="t" flip="none" tx="0" sx="50001" ty="0" sy="50001"/>
            </a:blip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chemeClr val="lt1"/>
                </a:solidFill>
                <a:latin typeface="Rambla"/>
                <a:ea typeface="Rambla"/>
                <a:cs typeface="Rambla"/>
                <a:sym typeface="Rambla"/>
              </a:endParaRPr>
            </a:p>
          </p:txBody>
        </p:sp>
        <p:cxnSp>
          <p:nvCxnSpPr>
            <p:cNvPr id="87" name="Shape 87"/>
            <p:cNvCxnSpPr/>
            <p:nvPr/>
          </p:nvCxnSpPr>
          <p:spPr>
            <a:xfrm>
              <a:off x="-3765" y="4880373"/>
              <a:ext cx="9147899" cy="840000"/>
            </a:xfrm>
            <a:prstGeom prst="straightConnector1">
              <a:avLst/>
            </a:prstGeom>
            <a:noFill/>
            <a:ln cap="flat" cmpd="sng" w="12050">
              <a:solidFill>
                <a:srgbClr val="93C5D8"/>
              </a:solidFill>
              <a:prstDash val="solid"/>
              <a:miter/>
              <a:headEnd len="med" w="med" type="none"/>
              <a:tailEnd len="med" w="med" type="none"/>
            </a:ln>
          </p:spPr>
        </p:cxnSp>
      </p:grpSp>
      <p:sp>
        <p:nvSpPr>
          <p:cNvPr id="88" name="Shape 88"/>
          <p:cNvSpPr txBox="1"/>
          <p:nvPr>
            <p:ph idx="10" type="dt"/>
          </p:nvPr>
        </p:nvSpPr>
        <p:spPr>
          <a:xfrm>
            <a:off x="6727032" y="4805957"/>
            <a:ext cx="1920300" cy="274199"/>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rgbClr val="FFFFFF"/>
              </a:buClr>
              <a:buFont typeface="Rambla"/>
              <a:buNone/>
              <a:defRPr b="0" i="0" sz="1000" u="none" cap="none" strike="noStrike">
                <a:solidFill>
                  <a:srgbClr val="FFFFFF"/>
                </a:solidFill>
                <a:latin typeface="Rambla"/>
                <a:ea typeface="Rambla"/>
                <a:cs typeface="Rambla"/>
                <a:sym typeface="Rambla"/>
              </a:defRPr>
            </a:lvl1pPr>
            <a:lvl2pPr indent="0" lvl="1" marL="4572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2pPr>
            <a:lvl3pPr indent="0" lvl="2" marL="9144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3pPr>
            <a:lvl4pPr indent="0" lvl="3" marL="13716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4pPr>
            <a:lvl5pPr indent="0" lvl="4" marL="18288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5pPr>
            <a:lvl6pPr indent="0" lvl="5" marL="22860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6pPr>
            <a:lvl7pPr indent="0" lvl="6" marL="27432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7pPr>
            <a:lvl8pPr indent="0" lvl="7" marL="32004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8pPr>
            <a:lvl9pPr indent="0" lvl="8" marL="36576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9pPr>
          </a:lstStyle>
          <a:p/>
        </p:txBody>
      </p:sp>
      <p:sp>
        <p:nvSpPr>
          <p:cNvPr id="89" name="Shape 89"/>
          <p:cNvSpPr txBox="1"/>
          <p:nvPr>
            <p:ph idx="11" type="ftr"/>
          </p:nvPr>
        </p:nvSpPr>
        <p:spPr>
          <a:xfrm>
            <a:off x="4380071" y="4805957"/>
            <a:ext cx="2350799" cy="273900"/>
          </a:xfrm>
          <a:prstGeom prst="rect">
            <a:avLst/>
          </a:prstGeom>
          <a:noFill/>
          <a:ln>
            <a:noFill/>
          </a:ln>
        </p:spPr>
        <p:txBody>
          <a:bodyPr anchorCtr="0" anchor="b" bIns="91425" lIns="91425" rIns="91425" tIns="91425"/>
          <a:lstStyle>
            <a:lvl1pPr indent="0" lvl="0" marL="0" marR="0" rtl="0" algn="r">
              <a:lnSpc>
                <a:spcPct val="100000"/>
              </a:lnSpc>
              <a:spcBef>
                <a:spcPts val="0"/>
              </a:spcBef>
              <a:spcAft>
                <a:spcPts val="0"/>
              </a:spcAft>
              <a:buClr>
                <a:srgbClr val="E7F0F4"/>
              </a:buClr>
              <a:buFont typeface="Rambla"/>
              <a:buNone/>
              <a:defRPr b="0" i="0" sz="1000" u="none" cap="none" strike="noStrike">
                <a:solidFill>
                  <a:srgbClr val="E7F0F4"/>
                </a:solidFill>
                <a:latin typeface="Rambla"/>
                <a:ea typeface="Rambla"/>
                <a:cs typeface="Rambla"/>
                <a:sym typeface="Rambla"/>
              </a:defRPr>
            </a:lvl1pPr>
            <a:lvl2pPr indent="0" lvl="1" marL="4572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2pPr>
            <a:lvl3pPr indent="0" lvl="2" marL="9144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3pPr>
            <a:lvl4pPr indent="0" lvl="3" marL="13716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4pPr>
            <a:lvl5pPr indent="0" lvl="4" marL="18288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5pPr>
            <a:lvl6pPr indent="0" lvl="5" marL="22860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6pPr>
            <a:lvl7pPr indent="0" lvl="6" marL="27432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7pPr>
            <a:lvl8pPr indent="0" lvl="7" marL="32004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8pPr>
            <a:lvl9pPr indent="0" lvl="8" marL="36576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9pPr>
          </a:lstStyle>
          <a:p/>
        </p:txBody>
      </p:sp>
      <p:sp>
        <p:nvSpPr>
          <p:cNvPr id="90" name="Shape 90"/>
          <p:cNvSpPr txBox="1"/>
          <p:nvPr>
            <p:ph idx="12" type="sldNum"/>
          </p:nvPr>
        </p:nvSpPr>
        <p:spPr>
          <a:xfrm>
            <a:off x="8647271" y="4805957"/>
            <a:ext cx="365699" cy="2739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rgbClr val="FFFFFF"/>
              </a:buClr>
              <a:buSzPct val="25000"/>
              <a:buFont typeface="Rambla"/>
              <a:buNone/>
            </a:pPr>
            <a:fld id="{00000000-1234-1234-1234-123412341234}" type="slidenum">
              <a:rPr b="0" i="0" lang="en" sz="1000" u="none" cap="none" strike="noStrike">
                <a:solidFill>
                  <a:srgbClr val="FFFFFF"/>
                </a:solidFill>
                <a:latin typeface="Rambla"/>
                <a:ea typeface="Rambla"/>
                <a:cs typeface="Rambla"/>
                <a:sym typeface="Rambla"/>
              </a:rPr>
              <a:t>‹#›</a:t>
            </a:fld>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secHead">
  <p:cSld name="Section Header">
    <p:bg>
      <p:bgPr>
        <a:gradFill>
          <a:gsLst>
            <a:gs pos="0">
              <a:srgbClr val="B1B1B1"/>
            </a:gs>
            <a:gs pos="40000">
              <a:srgbClr val="9E9E9E"/>
            </a:gs>
            <a:gs pos="100000">
              <a:schemeClr val="dk1"/>
            </a:gs>
          </a:gsLst>
          <a:path path="circle">
            <a:fillToRect b="100%" l="100%"/>
          </a:path>
          <a:tileRect r="-100%" t="-100%"/>
        </a:gradFill>
      </p:bgPr>
    </p:bg>
    <p:spTree>
      <p:nvGrpSpPr>
        <p:cNvPr id="91" name="Shape 91"/>
        <p:cNvGrpSpPr/>
        <p:nvPr/>
      </p:nvGrpSpPr>
      <p:grpSpPr>
        <a:xfrm>
          <a:off x="0" y="0"/>
          <a:ext cx="0" cy="0"/>
          <a:chOff x="0" y="0"/>
          <a:chExt cx="0" cy="0"/>
        </a:xfrm>
      </p:grpSpPr>
      <p:sp>
        <p:nvSpPr>
          <p:cNvPr id="92" name="Shape 92"/>
          <p:cNvSpPr txBox="1"/>
          <p:nvPr>
            <p:ph type="title"/>
          </p:nvPr>
        </p:nvSpPr>
        <p:spPr>
          <a:xfrm>
            <a:off x="722375" y="794783"/>
            <a:ext cx="7772400" cy="1371599"/>
          </a:xfrm>
          <a:prstGeom prst="rect">
            <a:avLst/>
          </a:prstGeom>
          <a:noFill/>
          <a:ln>
            <a:noFill/>
          </a:ln>
        </p:spPr>
        <p:txBody>
          <a:bodyPr anchorCtr="0" anchor="b" bIns="91425" lIns="91425" rIns="91425" tIns="91425"/>
          <a:lstStyle>
            <a:lvl1pPr indent="0" lvl="0" marL="0" marR="0" rtl="0" algn="r">
              <a:lnSpc>
                <a:spcPct val="100000"/>
              </a:lnSpc>
              <a:spcBef>
                <a:spcPts val="0"/>
              </a:spcBef>
              <a:spcAft>
                <a:spcPts val="0"/>
              </a:spcAft>
              <a:buClr>
                <a:schemeClr val="lt2"/>
              </a:buClr>
              <a:buFont typeface="Rambla"/>
              <a:buNone/>
              <a:defRPr b="1" i="0" sz="4800" u="none" cap="none" strike="noStrike">
                <a:solidFill>
                  <a:schemeClr val="lt2"/>
                </a:solidFill>
                <a:latin typeface="Rambla"/>
                <a:ea typeface="Rambla"/>
                <a:cs typeface="Rambla"/>
                <a:sym typeface="Rambla"/>
              </a:defRPr>
            </a:lvl1pPr>
            <a:lvl2pPr indent="0" lvl="1" rtl="0">
              <a:spcBef>
                <a:spcPts val="0"/>
              </a:spcBef>
              <a:buFont typeface="Arial"/>
              <a:buNone/>
              <a:defRPr sz="1800"/>
            </a:lvl2pPr>
            <a:lvl3pPr indent="0" lvl="2" rtl="0">
              <a:spcBef>
                <a:spcPts val="0"/>
              </a:spcBef>
              <a:buFont typeface="Arial"/>
              <a:buNone/>
              <a:defRPr sz="1800"/>
            </a:lvl3pPr>
            <a:lvl4pPr indent="0" lvl="3" rtl="0">
              <a:spcBef>
                <a:spcPts val="0"/>
              </a:spcBef>
              <a:buFont typeface="Arial"/>
              <a:buNone/>
              <a:defRPr sz="1800"/>
            </a:lvl4pPr>
            <a:lvl5pPr indent="0" lvl="4" rtl="0">
              <a:spcBef>
                <a:spcPts val="0"/>
              </a:spcBef>
              <a:buFont typeface="Arial"/>
              <a:buNone/>
              <a:defRPr sz="1800"/>
            </a:lvl5pPr>
            <a:lvl6pPr indent="0" lvl="5" rtl="0">
              <a:spcBef>
                <a:spcPts val="0"/>
              </a:spcBef>
              <a:buFont typeface="Arial"/>
              <a:buNone/>
              <a:defRPr sz="1800"/>
            </a:lvl6pPr>
            <a:lvl7pPr indent="0" lvl="6" rtl="0">
              <a:spcBef>
                <a:spcPts val="0"/>
              </a:spcBef>
              <a:buFont typeface="Arial"/>
              <a:buNone/>
              <a:defRPr sz="1800"/>
            </a:lvl7pPr>
            <a:lvl8pPr indent="0" lvl="7" rtl="0">
              <a:spcBef>
                <a:spcPts val="0"/>
              </a:spcBef>
              <a:buFont typeface="Arial"/>
              <a:buNone/>
              <a:defRPr sz="1800"/>
            </a:lvl8pPr>
            <a:lvl9pPr indent="0" lvl="8" rtl="0">
              <a:spcBef>
                <a:spcPts val="0"/>
              </a:spcBef>
              <a:buFont typeface="Arial"/>
              <a:buNone/>
              <a:defRPr sz="1800"/>
            </a:lvl9pPr>
          </a:lstStyle>
          <a:p/>
        </p:txBody>
      </p:sp>
      <p:sp>
        <p:nvSpPr>
          <p:cNvPr id="93" name="Shape 93"/>
          <p:cNvSpPr txBox="1"/>
          <p:nvPr>
            <p:ph idx="1" type="body"/>
          </p:nvPr>
        </p:nvSpPr>
        <p:spPr>
          <a:xfrm>
            <a:off x="3922712" y="2198783"/>
            <a:ext cx="4572000" cy="1091398"/>
          </a:xfrm>
          <a:prstGeom prst="rect">
            <a:avLst/>
          </a:prstGeom>
          <a:noFill/>
          <a:ln>
            <a:noFill/>
          </a:ln>
        </p:spPr>
        <p:txBody>
          <a:bodyPr anchorCtr="0" anchor="t" bIns="91425" lIns="91425" rIns="91425" tIns="91425"/>
          <a:lstStyle>
            <a:lvl1pPr indent="0" lvl="0" marL="0" marR="0" rtl="0" algn="l">
              <a:lnSpc>
                <a:spcPct val="100000"/>
              </a:lnSpc>
              <a:spcBef>
                <a:spcPts val="400"/>
              </a:spcBef>
              <a:spcAft>
                <a:spcPts val="0"/>
              </a:spcAft>
              <a:buClr>
                <a:schemeClr val="accent1"/>
              </a:buClr>
              <a:buFont typeface="Noto Sans Symbols"/>
              <a:buNone/>
              <a:defRPr b="0" i="0" sz="2300" u="none" cap="none" strike="noStrike">
                <a:solidFill>
                  <a:schemeClr val="lt1"/>
                </a:solidFill>
                <a:latin typeface="Rambla"/>
                <a:ea typeface="Rambla"/>
                <a:cs typeface="Rambla"/>
                <a:sym typeface="Rambla"/>
              </a:defRPr>
            </a:lvl1pPr>
            <a:lvl2pPr indent="-240791" lvl="1" marL="621792" marR="0" rtl="0" algn="l">
              <a:lnSpc>
                <a:spcPct val="100000"/>
              </a:lnSpc>
              <a:spcBef>
                <a:spcPts val="324"/>
              </a:spcBef>
              <a:spcAft>
                <a:spcPts val="0"/>
              </a:spcAft>
              <a:buClr>
                <a:schemeClr val="accent1"/>
              </a:buClr>
              <a:buFont typeface="Verdana"/>
              <a:buNone/>
              <a:defRPr b="0" i="0" sz="1800" u="none" cap="none" strike="noStrike">
                <a:solidFill>
                  <a:schemeClr val="lt1"/>
                </a:solidFill>
                <a:latin typeface="Rambla"/>
                <a:ea typeface="Rambla"/>
                <a:cs typeface="Rambla"/>
                <a:sym typeface="Rambla"/>
              </a:defRPr>
            </a:lvl2pPr>
            <a:lvl3pPr indent="-237236" lvl="2" marL="859536" marR="0" rtl="0" algn="l">
              <a:lnSpc>
                <a:spcPct val="100000"/>
              </a:lnSpc>
              <a:spcBef>
                <a:spcPts val="350"/>
              </a:spcBef>
              <a:spcAft>
                <a:spcPts val="0"/>
              </a:spcAft>
              <a:buClr>
                <a:schemeClr val="accent2"/>
              </a:buClr>
              <a:buFont typeface="Noto Sans Symbols"/>
              <a:buNone/>
              <a:defRPr b="0" i="0" sz="1600" u="none" cap="none" strike="noStrike">
                <a:solidFill>
                  <a:schemeClr val="lt1"/>
                </a:solidFill>
                <a:latin typeface="Rambla"/>
                <a:ea typeface="Rambla"/>
                <a:cs typeface="Rambla"/>
                <a:sym typeface="Rambla"/>
              </a:defRPr>
            </a:lvl3pPr>
            <a:lvl4pPr indent="-228600" lvl="3" marL="1143000" marR="0" rtl="0" algn="l">
              <a:lnSpc>
                <a:spcPct val="100000"/>
              </a:lnSpc>
              <a:spcBef>
                <a:spcPts val="350"/>
              </a:spcBef>
              <a:spcAft>
                <a:spcPts val="0"/>
              </a:spcAft>
              <a:buClr>
                <a:schemeClr val="accent2"/>
              </a:buClr>
              <a:buFont typeface="Noto Sans Symbols"/>
              <a:buNone/>
              <a:defRPr b="0" i="0" sz="1400" u="none" cap="none" strike="noStrike">
                <a:solidFill>
                  <a:schemeClr val="lt1"/>
                </a:solidFill>
                <a:latin typeface="Rambla"/>
                <a:ea typeface="Rambla"/>
                <a:cs typeface="Rambla"/>
                <a:sym typeface="Rambla"/>
              </a:defRPr>
            </a:lvl4pPr>
            <a:lvl5pPr indent="-228600" lvl="4" marL="1371600" marR="0" rtl="0" algn="l">
              <a:lnSpc>
                <a:spcPct val="100000"/>
              </a:lnSpc>
              <a:spcBef>
                <a:spcPts val="350"/>
              </a:spcBef>
              <a:spcAft>
                <a:spcPts val="0"/>
              </a:spcAft>
              <a:buClr>
                <a:schemeClr val="accent2"/>
              </a:buClr>
              <a:buFont typeface="Noto Sans Symbols"/>
              <a:buNone/>
              <a:defRPr b="0" i="0" sz="1400" u="none" cap="none" strike="noStrike">
                <a:solidFill>
                  <a:schemeClr val="lt1"/>
                </a:solidFill>
                <a:latin typeface="Rambla"/>
                <a:ea typeface="Rambla"/>
                <a:cs typeface="Rambla"/>
                <a:sym typeface="Rambla"/>
              </a:defRPr>
            </a:lvl5pPr>
            <a:lvl6pPr indent="0" lvl="5" marL="1600200" marR="0" rtl="0" algn="l">
              <a:lnSpc>
                <a:spcPct val="100000"/>
              </a:lnSpc>
              <a:spcBef>
                <a:spcPts val="350"/>
              </a:spcBef>
              <a:spcAft>
                <a:spcPts val="0"/>
              </a:spcAft>
              <a:buClr>
                <a:schemeClr val="accent3"/>
              </a:buClr>
              <a:buSzPct val="100000"/>
              <a:buFont typeface="Noto Sans Symbols"/>
              <a:buChar char="◾"/>
              <a:defRPr b="0" i="0" sz="1800" u="none" cap="none" strike="noStrike">
                <a:solidFill>
                  <a:schemeClr val="lt1"/>
                </a:solidFill>
                <a:latin typeface="Rambla"/>
                <a:ea typeface="Rambla"/>
                <a:cs typeface="Rambla"/>
                <a:sym typeface="Rambla"/>
              </a:defRPr>
            </a:lvl6pPr>
            <a:lvl7pPr indent="-25400" lvl="6" marL="1828800" marR="0" rtl="0" algn="l">
              <a:lnSpc>
                <a:spcPct val="100000"/>
              </a:lnSpc>
              <a:spcBef>
                <a:spcPts val="350"/>
              </a:spcBef>
              <a:spcAft>
                <a:spcPts val="0"/>
              </a:spcAft>
              <a:buClr>
                <a:schemeClr val="accent3"/>
              </a:buClr>
              <a:buSzPct val="100000"/>
              <a:buFont typeface="Noto Sans Symbols"/>
              <a:buChar char="◾"/>
              <a:defRPr b="0" i="0" sz="1600" u="none" cap="none" strike="noStrike">
                <a:solidFill>
                  <a:schemeClr val="lt1"/>
                </a:solidFill>
                <a:latin typeface="Rambla"/>
                <a:ea typeface="Rambla"/>
                <a:cs typeface="Rambla"/>
                <a:sym typeface="Rambla"/>
              </a:defRPr>
            </a:lvl7pPr>
            <a:lvl8pPr indent="-25400" lvl="7" marL="2057400" marR="0" rtl="0" algn="l">
              <a:lnSpc>
                <a:spcPct val="100000"/>
              </a:lnSpc>
              <a:spcBef>
                <a:spcPts val="350"/>
              </a:spcBef>
              <a:spcAft>
                <a:spcPts val="0"/>
              </a:spcAft>
              <a:buClr>
                <a:schemeClr val="accent3"/>
              </a:buClr>
              <a:buSzPct val="100000"/>
              <a:buFont typeface="Noto Sans Symbols"/>
              <a:buChar char="◾"/>
              <a:defRPr b="0" i="0" sz="1600" u="none" cap="none" strike="noStrike">
                <a:solidFill>
                  <a:schemeClr val="lt1"/>
                </a:solidFill>
                <a:latin typeface="Rambla"/>
                <a:ea typeface="Rambla"/>
                <a:cs typeface="Rambla"/>
                <a:sym typeface="Rambla"/>
              </a:defRPr>
            </a:lvl8pPr>
            <a:lvl9pPr indent="-25400" lvl="8" marL="2286000" marR="0" rtl="0" algn="l">
              <a:lnSpc>
                <a:spcPct val="100000"/>
              </a:lnSpc>
              <a:spcBef>
                <a:spcPts val="350"/>
              </a:spcBef>
              <a:spcAft>
                <a:spcPts val="0"/>
              </a:spcAft>
              <a:buClr>
                <a:schemeClr val="accent3"/>
              </a:buClr>
              <a:buSzPct val="100000"/>
              <a:buFont typeface="Noto Sans Symbols"/>
              <a:buChar char="◾"/>
              <a:defRPr b="0" i="0" sz="1600" u="none" cap="none" strike="noStrike">
                <a:solidFill>
                  <a:schemeClr val="lt1"/>
                </a:solidFill>
                <a:latin typeface="Rambla"/>
                <a:ea typeface="Rambla"/>
                <a:cs typeface="Rambla"/>
                <a:sym typeface="Rambla"/>
              </a:defRPr>
            </a:lvl9pPr>
          </a:lstStyle>
          <a:p/>
        </p:txBody>
      </p:sp>
      <p:sp>
        <p:nvSpPr>
          <p:cNvPr id="94" name="Shape 94"/>
          <p:cNvSpPr txBox="1"/>
          <p:nvPr>
            <p:ph idx="10" type="dt"/>
          </p:nvPr>
        </p:nvSpPr>
        <p:spPr>
          <a:xfrm>
            <a:off x="6727032" y="4805957"/>
            <a:ext cx="1920300" cy="274199"/>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lt1"/>
              </a:buClr>
              <a:buFont typeface="Rambla"/>
              <a:buNone/>
              <a:defRPr b="0" i="0" sz="1000" u="none" cap="none" strike="noStrike">
                <a:solidFill>
                  <a:schemeClr val="lt1"/>
                </a:solidFill>
                <a:latin typeface="Rambla"/>
                <a:ea typeface="Rambla"/>
                <a:cs typeface="Rambla"/>
                <a:sym typeface="Rambla"/>
              </a:defRPr>
            </a:lvl1pPr>
            <a:lvl2pPr indent="0" lvl="1" marL="4572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2pPr>
            <a:lvl3pPr indent="0" lvl="2" marL="9144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3pPr>
            <a:lvl4pPr indent="0" lvl="3" marL="13716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4pPr>
            <a:lvl5pPr indent="0" lvl="4" marL="18288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5pPr>
            <a:lvl6pPr indent="0" lvl="5" marL="22860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6pPr>
            <a:lvl7pPr indent="0" lvl="6" marL="27432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7pPr>
            <a:lvl8pPr indent="0" lvl="7" marL="32004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8pPr>
            <a:lvl9pPr indent="0" lvl="8" marL="36576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9pPr>
          </a:lstStyle>
          <a:p/>
        </p:txBody>
      </p:sp>
      <p:sp>
        <p:nvSpPr>
          <p:cNvPr id="95" name="Shape 95"/>
          <p:cNvSpPr txBox="1"/>
          <p:nvPr>
            <p:ph idx="11" type="ftr"/>
          </p:nvPr>
        </p:nvSpPr>
        <p:spPr>
          <a:xfrm>
            <a:off x="4380071" y="4805957"/>
            <a:ext cx="2350799" cy="273900"/>
          </a:xfrm>
          <a:prstGeom prst="rect">
            <a:avLst/>
          </a:prstGeom>
          <a:noFill/>
          <a:ln>
            <a:noFill/>
          </a:ln>
        </p:spPr>
        <p:txBody>
          <a:bodyPr anchorCtr="0" anchor="b" bIns="91425" lIns="91425" rIns="91425" tIns="91425"/>
          <a:lstStyle>
            <a:lvl1pPr indent="0" lvl="0" marL="0" marR="0" rtl="0" algn="r">
              <a:lnSpc>
                <a:spcPct val="100000"/>
              </a:lnSpc>
              <a:spcBef>
                <a:spcPts val="0"/>
              </a:spcBef>
              <a:spcAft>
                <a:spcPts val="0"/>
              </a:spcAft>
              <a:buClr>
                <a:schemeClr val="lt1"/>
              </a:buClr>
              <a:buFont typeface="Rambla"/>
              <a:buNone/>
              <a:defRPr b="0" i="0" sz="1000" u="none" cap="none" strike="noStrike">
                <a:solidFill>
                  <a:schemeClr val="lt1"/>
                </a:solidFill>
                <a:latin typeface="Rambla"/>
                <a:ea typeface="Rambla"/>
                <a:cs typeface="Rambla"/>
                <a:sym typeface="Rambla"/>
              </a:defRPr>
            </a:lvl1pPr>
            <a:lvl2pPr indent="0" lvl="1" marL="4572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2pPr>
            <a:lvl3pPr indent="0" lvl="2" marL="9144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3pPr>
            <a:lvl4pPr indent="0" lvl="3" marL="13716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4pPr>
            <a:lvl5pPr indent="0" lvl="4" marL="18288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5pPr>
            <a:lvl6pPr indent="0" lvl="5" marL="22860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6pPr>
            <a:lvl7pPr indent="0" lvl="6" marL="27432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7pPr>
            <a:lvl8pPr indent="0" lvl="7" marL="32004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8pPr>
            <a:lvl9pPr indent="0" lvl="8" marL="36576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9pPr>
          </a:lstStyle>
          <a:p/>
        </p:txBody>
      </p:sp>
      <p:sp>
        <p:nvSpPr>
          <p:cNvPr id="96" name="Shape 96"/>
          <p:cNvSpPr txBox="1"/>
          <p:nvPr>
            <p:ph idx="12" type="sldNum"/>
          </p:nvPr>
        </p:nvSpPr>
        <p:spPr>
          <a:xfrm>
            <a:off x="8647271" y="4805957"/>
            <a:ext cx="365699" cy="2739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lt1"/>
              </a:buClr>
              <a:buSzPct val="25000"/>
              <a:buFont typeface="Rambla"/>
              <a:buNone/>
            </a:pPr>
            <a:fld id="{00000000-1234-1234-1234-123412341234}" type="slidenum">
              <a:rPr b="0" i="0" lang="en" sz="1000" u="none" cap="none" strike="noStrike">
                <a:solidFill>
                  <a:schemeClr val="lt1"/>
                </a:solidFill>
                <a:latin typeface="Rambla"/>
                <a:ea typeface="Rambla"/>
                <a:cs typeface="Rambla"/>
                <a:sym typeface="Rambla"/>
              </a:rPr>
              <a:t>‹#›</a:t>
            </a:fld>
          </a:p>
        </p:txBody>
      </p:sp>
      <p:sp>
        <p:nvSpPr>
          <p:cNvPr id="97" name="Shape 97"/>
          <p:cNvSpPr/>
          <p:nvPr/>
        </p:nvSpPr>
        <p:spPr>
          <a:xfrm>
            <a:off x="3636680" y="2254103"/>
            <a:ext cx="183000" cy="171599"/>
          </a:xfrm>
          <a:prstGeom prst="chevron">
            <a:avLst>
              <a:gd fmla="val 50000" name="adj"/>
            </a:avLst>
          </a:prstGeom>
          <a:gradFill>
            <a:gsLst>
              <a:gs pos="0">
                <a:srgbClr val="1488A5"/>
              </a:gs>
              <a:gs pos="72000">
                <a:srgbClr val="4DB7DA"/>
              </a:gs>
              <a:gs pos="100000">
                <a:srgbClr val="7CC2DD"/>
              </a:gs>
            </a:gsLst>
            <a:lin ang="16200038" scaled="0"/>
          </a:gradFill>
          <a:ln cap="rnd" cmpd="sng" w="9525">
            <a:solidFill>
              <a:srgbClr val="20768B"/>
            </a:solidFill>
            <a:prstDash val="solid"/>
            <a:round/>
            <a:headEnd len="med" w="med" type="none"/>
            <a:tailEnd len="med" w="med" type="none"/>
          </a:ln>
          <a:effectLst>
            <a:outerShdw blurRad="50799" dir="5400000" dist="25400">
              <a:srgbClr val="000000">
                <a:alpha val="45490"/>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lt1"/>
              </a:solidFill>
              <a:latin typeface="Rambla"/>
              <a:ea typeface="Rambla"/>
              <a:cs typeface="Rambla"/>
              <a:sym typeface="Rambla"/>
            </a:endParaRPr>
          </a:p>
        </p:txBody>
      </p:sp>
      <p:sp>
        <p:nvSpPr>
          <p:cNvPr id="98" name="Shape 98"/>
          <p:cNvSpPr/>
          <p:nvPr/>
        </p:nvSpPr>
        <p:spPr>
          <a:xfrm>
            <a:off x="3450264" y="2254103"/>
            <a:ext cx="183000" cy="171599"/>
          </a:xfrm>
          <a:prstGeom prst="chevron">
            <a:avLst>
              <a:gd fmla="val 50000" name="adj"/>
            </a:avLst>
          </a:prstGeom>
          <a:gradFill>
            <a:gsLst>
              <a:gs pos="0">
                <a:srgbClr val="1488A5"/>
              </a:gs>
              <a:gs pos="72000">
                <a:srgbClr val="4DB7DA"/>
              </a:gs>
              <a:gs pos="100000">
                <a:srgbClr val="7CC2DD"/>
              </a:gs>
            </a:gsLst>
            <a:lin ang="16200038" scaled="0"/>
          </a:gradFill>
          <a:ln cap="rnd" cmpd="sng" w="9525">
            <a:solidFill>
              <a:srgbClr val="20768B"/>
            </a:solidFill>
            <a:prstDash val="solid"/>
            <a:round/>
            <a:headEnd len="med" w="med" type="none"/>
            <a:tailEnd len="med" w="med" type="none"/>
          </a:ln>
          <a:effectLst>
            <a:outerShdw blurRad="50799" dir="5400000" dist="25400">
              <a:srgbClr val="000000">
                <a:alpha val="45490"/>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lt1"/>
              </a:solidFill>
              <a:latin typeface="Rambla"/>
              <a:ea typeface="Rambla"/>
              <a:cs typeface="Rambla"/>
              <a:sym typeface="Rambla"/>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Obj">
  <p:cSld name="Two Content">
    <p:bg>
      <p:bgPr>
        <a:gradFill>
          <a:gsLst>
            <a:gs pos="0">
              <a:srgbClr val="B1B1B1"/>
            </a:gs>
            <a:gs pos="40000">
              <a:srgbClr val="9E9E9E"/>
            </a:gs>
            <a:gs pos="100000">
              <a:schemeClr val="dk1"/>
            </a:gs>
          </a:gsLst>
          <a:path path="circle">
            <a:fillToRect b="100%" l="100%"/>
          </a:path>
          <a:tileRect r="-100%" t="-100%"/>
        </a:gradFill>
      </p:bgPr>
    </p:bg>
    <p:spTree>
      <p:nvGrpSpPr>
        <p:cNvPr id="99" name="Shape 99"/>
        <p:cNvGrpSpPr/>
        <p:nvPr/>
      </p:nvGrpSpPr>
      <p:grpSpPr>
        <a:xfrm>
          <a:off x="0" y="0"/>
          <a:ext cx="0" cy="0"/>
          <a:chOff x="0" y="0"/>
          <a:chExt cx="0" cy="0"/>
        </a:xfrm>
      </p:grpSpPr>
      <p:sp>
        <p:nvSpPr>
          <p:cNvPr id="100" name="Shape 100"/>
          <p:cNvSpPr txBox="1"/>
          <p:nvPr>
            <p:ph idx="1" type="body"/>
          </p:nvPr>
        </p:nvSpPr>
        <p:spPr>
          <a:xfrm>
            <a:off x="457200" y="1110995"/>
            <a:ext cx="4038599" cy="3394500"/>
          </a:xfrm>
          <a:prstGeom prst="rect">
            <a:avLst/>
          </a:prstGeom>
          <a:noFill/>
          <a:ln>
            <a:noFill/>
          </a:ln>
        </p:spPr>
        <p:txBody>
          <a:bodyPr anchorCtr="0" anchor="t" bIns="91425" lIns="91425" rIns="91425" tIns="91425"/>
          <a:lstStyle>
            <a:lvl1pPr indent="-28955" lvl="0" marL="365760" marR="0" rtl="0" algn="l">
              <a:lnSpc>
                <a:spcPct val="100000"/>
              </a:lnSpc>
              <a:spcBef>
                <a:spcPts val="400"/>
              </a:spcBef>
              <a:spcAft>
                <a:spcPts val="0"/>
              </a:spcAft>
              <a:buClr>
                <a:schemeClr val="accent1"/>
              </a:buClr>
              <a:buSzPct val="68000"/>
              <a:buFont typeface="Noto Sans Symbols"/>
              <a:buChar char="▶"/>
              <a:defRPr b="0" i="0" sz="2800" u="none" cap="none" strike="noStrike">
                <a:solidFill>
                  <a:schemeClr val="lt1"/>
                </a:solidFill>
                <a:latin typeface="Rambla"/>
                <a:ea typeface="Rambla"/>
                <a:cs typeface="Rambla"/>
                <a:sym typeface="Rambla"/>
              </a:defRPr>
            </a:lvl1pPr>
            <a:lvl2pPr indent="64008" lvl="1" marL="621792" marR="0" rtl="0" algn="l">
              <a:lnSpc>
                <a:spcPct val="100000"/>
              </a:lnSpc>
              <a:spcBef>
                <a:spcPts val="324"/>
              </a:spcBef>
              <a:spcAft>
                <a:spcPts val="0"/>
              </a:spcAft>
              <a:buClr>
                <a:schemeClr val="accent1"/>
              </a:buClr>
              <a:buSzPct val="100000"/>
              <a:buFont typeface="Verdana"/>
              <a:buChar char="◦"/>
              <a:defRPr b="0" i="0" sz="2400" u="none" cap="none" strike="noStrike">
                <a:solidFill>
                  <a:schemeClr val="lt1"/>
                </a:solidFill>
                <a:latin typeface="Rambla"/>
                <a:ea typeface="Rambla"/>
                <a:cs typeface="Rambla"/>
                <a:sym typeface="Rambla"/>
              </a:defRPr>
            </a:lvl2pPr>
            <a:lvl3pPr indent="16763" lvl="2" marL="859536" marR="0" rtl="0" algn="l">
              <a:lnSpc>
                <a:spcPct val="100000"/>
              </a:lnSpc>
              <a:spcBef>
                <a:spcPts val="350"/>
              </a:spcBef>
              <a:spcAft>
                <a:spcPts val="0"/>
              </a:spcAft>
              <a:buClr>
                <a:schemeClr val="accent2"/>
              </a:buClr>
              <a:buSzPct val="100000"/>
              <a:buFont typeface="Noto Sans Symbols"/>
              <a:buChar char="⚫"/>
              <a:defRPr b="0" i="0" sz="2000" u="none" cap="none" strike="noStrike">
                <a:solidFill>
                  <a:schemeClr val="lt1"/>
                </a:solidFill>
                <a:latin typeface="Rambla"/>
                <a:ea typeface="Rambla"/>
                <a:cs typeface="Rambla"/>
                <a:sym typeface="Rambla"/>
              </a:defRPr>
            </a:lvl3pPr>
            <a:lvl4pPr indent="0" lvl="3" marL="1143000" marR="0" rtl="0" algn="l">
              <a:lnSpc>
                <a:spcPct val="100000"/>
              </a:lnSpc>
              <a:spcBef>
                <a:spcPts val="350"/>
              </a:spcBef>
              <a:spcAft>
                <a:spcPts val="0"/>
              </a:spcAft>
              <a:buClr>
                <a:schemeClr val="accent2"/>
              </a:buClr>
              <a:buSzPct val="100000"/>
              <a:buFont typeface="Noto Sans Symbols"/>
              <a:buChar char="⚫"/>
              <a:defRPr b="0" i="0" sz="1800" u="none" cap="none" strike="noStrike">
                <a:solidFill>
                  <a:schemeClr val="lt1"/>
                </a:solidFill>
                <a:latin typeface="Rambla"/>
                <a:ea typeface="Rambla"/>
                <a:cs typeface="Rambla"/>
                <a:sym typeface="Rambla"/>
              </a:defRPr>
            </a:lvl4pPr>
            <a:lvl5pPr indent="0" lvl="4" marL="1371600" marR="0" rtl="0" algn="l">
              <a:lnSpc>
                <a:spcPct val="100000"/>
              </a:lnSpc>
              <a:spcBef>
                <a:spcPts val="350"/>
              </a:spcBef>
              <a:spcAft>
                <a:spcPts val="0"/>
              </a:spcAft>
              <a:buClr>
                <a:schemeClr val="accent2"/>
              </a:buClr>
              <a:buSzPct val="100000"/>
              <a:buFont typeface="Noto Sans Symbols"/>
              <a:buChar char="⚫"/>
              <a:defRPr b="0" i="0" sz="1800" u="none" cap="none" strike="noStrike">
                <a:solidFill>
                  <a:schemeClr val="lt1"/>
                </a:solidFill>
                <a:latin typeface="Rambla"/>
                <a:ea typeface="Rambla"/>
                <a:cs typeface="Rambla"/>
                <a:sym typeface="Rambla"/>
              </a:defRPr>
            </a:lvl5pPr>
            <a:lvl6pPr indent="0" lvl="5" marL="1600200" marR="0" rtl="0" algn="l">
              <a:lnSpc>
                <a:spcPct val="100000"/>
              </a:lnSpc>
              <a:spcBef>
                <a:spcPts val="350"/>
              </a:spcBef>
              <a:spcAft>
                <a:spcPts val="0"/>
              </a:spcAft>
              <a:buClr>
                <a:schemeClr val="accent3"/>
              </a:buClr>
              <a:buSzPct val="100000"/>
              <a:buFont typeface="Noto Sans Symbols"/>
              <a:buChar char="◾"/>
              <a:defRPr b="0" i="0" sz="1800" u="none" cap="none" strike="noStrike">
                <a:solidFill>
                  <a:schemeClr val="lt1"/>
                </a:solidFill>
                <a:latin typeface="Rambla"/>
                <a:ea typeface="Rambla"/>
                <a:cs typeface="Rambla"/>
                <a:sym typeface="Rambla"/>
              </a:defRPr>
            </a:lvl6pPr>
            <a:lvl7pPr indent="-25400" lvl="6" marL="1828800" marR="0" rtl="0" algn="l">
              <a:lnSpc>
                <a:spcPct val="100000"/>
              </a:lnSpc>
              <a:spcBef>
                <a:spcPts val="350"/>
              </a:spcBef>
              <a:spcAft>
                <a:spcPts val="0"/>
              </a:spcAft>
              <a:buClr>
                <a:schemeClr val="accent3"/>
              </a:buClr>
              <a:buSzPct val="100000"/>
              <a:buFont typeface="Noto Sans Symbols"/>
              <a:buChar char="◾"/>
              <a:defRPr b="0" i="0" sz="1600" u="none" cap="none" strike="noStrike">
                <a:solidFill>
                  <a:schemeClr val="lt1"/>
                </a:solidFill>
                <a:latin typeface="Rambla"/>
                <a:ea typeface="Rambla"/>
                <a:cs typeface="Rambla"/>
                <a:sym typeface="Rambla"/>
              </a:defRPr>
            </a:lvl7pPr>
            <a:lvl8pPr indent="-25400" lvl="7" marL="2057400" marR="0" rtl="0" algn="l">
              <a:lnSpc>
                <a:spcPct val="100000"/>
              </a:lnSpc>
              <a:spcBef>
                <a:spcPts val="350"/>
              </a:spcBef>
              <a:spcAft>
                <a:spcPts val="0"/>
              </a:spcAft>
              <a:buClr>
                <a:schemeClr val="accent3"/>
              </a:buClr>
              <a:buSzPct val="100000"/>
              <a:buFont typeface="Noto Sans Symbols"/>
              <a:buChar char="◾"/>
              <a:defRPr b="0" i="0" sz="1600" u="none" cap="none" strike="noStrike">
                <a:solidFill>
                  <a:schemeClr val="lt1"/>
                </a:solidFill>
                <a:latin typeface="Rambla"/>
                <a:ea typeface="Rambla"/>
                <a:cs typeface="Rambla"/>
                <a:sym typeface="Rambla"/>
              </a:defRPr>
            </a:lvl8pPr>
            <a:lvl9pPr indent="-25400" lvl="8" marL="2286000" marR="0" rtl="0" algn="l">
              <a:lnSpc>
                <a:spcPct val="100000"/>
              </a:lnSpc>
              <a:spcBef>
                <a:spcPts val="350"/>
              </a:spcBef>
              <a:spcAft>
                <a:spcPts val="0"/>
              </a:spcAft>
              <a:buClr>
                <a:schemeClr val="accent3"/>
              </a:buClr>
              <a:buSzPct val="100000"/>
              <a:buFont typeface="Noto Sans Symbols"/>
              <a:buChar char="◾"/>
              <a:defRPr b="0" i="0" sz="1600" u="none" cap="none" strike="noStrike">
                <a:solidFill>
                  <a:schemeClr val="lt1"/>
                </a:solidFill>
                <a:latin typeface="Rambla"/>
                <a:ea typeface="Rambla"/>
                <a:cs typeface="Rambla"/>
                <a:sym typeface="Rambla"/>
              </a:defRPr>
            </a:lvl9pPr>
          </a:lstStyle>
          <a:p/>
        </p:txBody>
      </p:sp>
      <p:sp>
        <p:nvSpPr>
          <p:cNvPr id="101" name="Shape 101"/>
          <p:cNvSpPr txBox="1"/>
          <p:nvPr>
            <p:ph idx="2" type="body"/>
          </p:nvPr>
        </p:nvSpPr>
        <p:spPr>
          <a:xfrm>
            <a:off x="4648200" y="1110995"/>
            <a:ext cx="4038599" cy="3394500"/>
          </a:xfrm>
          <a:prstGeom prst="rect">
            <a:avLst/>
          </a:prstGeom>
          <a:noFill/>
          <a:ln>
            <a:noFill/>
          </a:ln>
        </p:spPr>
        <p:txBody>
          <a:bodyPr anchorCtr="0" anchor="t" bIns="91425" lIns="91425" rIns="91425" tIns="91425"/>
          <a:lstStyle>
            <a:lvl1pPr indent="-28955" lvl="0" marL="365760" marR="0" rtl="0" algn="l">
              <a:lnSpc>
                <a:spcPct val="100000"/>
              </a:lnSpc>
              <a:spcBef>
                <a:spcPts val="400"/>
              </a:spcBef>
              <a:spcAft>
                <a:spcPts val="0"/>
              </a:spcAft>
              <a:buClr>
                <a:schemeClr val="accent1"/>
              </a:buClr>
              <a:buSzPct val="68000"/>
              <a:buFont typeface="Noto Sans Symbols"/>
              <a:buChar char="▶"/>
              <a:defRPr b="0" i="0" sz="2800" u="none" cap="none" strike="noStrike">
                <a:solidFill>
                  <a:schemeClr val="lt1"/>
                </a:solidFill>
                <a:latin typeface="Rambla"/>
                <a:ea typeface="Rambla"/>
                <a:cs typeface="Rambla"/>
                <a:sym typeface="Rambla"/>
              </a:defRPr>
            </a:lvl1pPr>
            <a:lvl2pPr indent="64008" lvl="1" marL="621792" marR="0" rtl="0" algn="l">
              <a:lnSpc>
                <a:spcPct val="100000"/>
              </a:lnSpc>
              <a:spcBef>
                <a:spcPts val="324"/>
              </a:spcBef>
              <a:spcAft>
                <a:spcPts val="0"/>
              </a:spcAft>
              <a:buClr>
                <a:schemeClr val="accent1"/>
              </a:buClr>
              <a:buSzPct val="100000"/>
              <a:buFont typeface="Verdana"/>
              <a:buChar char="◦"/>
              <a:defRPr b="0" i="0" sz="2400" u="none" cap="none" strike="noStrike">
                <a:solidFill>
                  <a:schemeClr val="lt1"/>
                </a:solidFill>
                <a:latin typeface="Rambla"/>
                <a:ea typeface="Rambla"/>
                <a:cs typeface="Rambla"/>
                <a:sym typeface="Rambla"/>
              </a:defRPr>
            </a:lvl2pPr>
            <a:lvl3pPr indent="16763" lvl="2" marL="859536" marR="0" rtl="0" algn="l">
              <a:lnSpc>
                <a:spcPct val="100000"/>
              </a:lnSpc>
              <a:spcBef>
                <a:spcPts val="350"/>
              </a:spcBef>
              <a:spcAft>
                <a:spcPts val="0"/>
              </a:spcAft>
              <a:buClr>
                <a:schemeClr val="accent2"/>
              </a:buClr>
              <a:buSzPct val="100000"/>
              <a:buFont typeface="Noto Sans Symbols"/>
              <a:buChar char="⚫"/>
              <a:defRPr b="0" i="0" sz="2000" u="none" cap="none" strike="noStrike">
                <a:solidFill>
                  <a:schemeClr val="lt1"/>
                </a:solidFill>
                <a:latin typeface="Rambla"/>
                <a:ea typeface="Rambla"/>
                <a:cs typeface="Rambla"/>
                <a:sym typeface="Rambla"/>
              </a:defRPr>
            </a:lvl3pPr>
            <a:lvl4pPr indent="0" lvl="3" marL="1143000" marR="0" rtl="0" algn="l">
              <a:lnSpc>
                <a:spcPct val="100000"/>
              </a:lnSpc>
              <a:spcBef>
                <a:spcPts val="350"/>
              </a:spcBef>
              <a:spcAft>
                <a:spcPts val="0"/>
              </a:spcAft>
              <a:buClr>
                <a:schemeClr val="accent2"/>
              </a:buClr>
              <a:buSzPct val="100000"/>
              <a:buFont typeface="Noto Sans Symbols"/>
              <a:buChar char="⚫"/>
              <a:defRPr b="0" i="0" sz="1800" u="none" cap="none" strike="noStrike">
                <a:solidFill>
                  <a:schemeClr val="lt1"/>
                </a:solidFill>
                <a:latin typeface="Rambla"/>
                <a:ea typeface="Rambla"/>
                <a:cs typeface="Rambla"/>
                <a:sym typeface="Rambla"/>
              </a:defRPr>
            </a:lvl4pPr>
            <a:lvl5pPr indent="0" lvl="4" marL="1371600" marR="0" rtl="0" algn="l">
              <a:lnSpc>
                <a:spcPct val="100000"/>
              </a:lnSpc>
              <a:spcBef>
                <a:spcPts val="350"/>
              </a:spcBef>
              <a:spcAft>
                <a:spcPts val="0"/>
              </a:spcAft>
              <a:buClr>
                <a:schemeClr val="accent2"/>
              </a:buClr>
              <a:buSzPct val="100000"/>
              <a:buFont typeface="Noto Sans Symbols"/>
              <a:buChar char="⚫"/>
              <a:defRPr b="0" i="0" sz="1800" u="none" cap="none" strike="noStrike">
                <a:solidFill>
                  <a:schemeClr val="lt1"/>
                </a:solidFill>
                <a:latin typeface="Rambla"/>
                <a:ea typeface="Rambla"/>
                <a:cs typeface="Rambla"/>
                <a:sym typeface="Rambla"/>
              </a:defRPr>
            </a:lvl5pPr>
            <a:lvl6pPr indent="0" lvl="5" marL="1600200" marR="0" rtl="0" algn="l">
              <a:lnSpc>
                <a:spcPct val="100000"/>
              </a:lnSpc>
              <a:spcBef>
                <a:spcPts val="350"/>
              </a:spcBef>
              <a:spcAft>
                <a:spcPts val="0"/>
              </a:spcAft>
              <a:buClr>
                <a:schemeClr val="accent3"/>
              </a:buClr>
              <a:buSzPct val="100000"/>
              <a:buFont typeface="Noto Sans Symbols"/>
              <a:buChar char="◾"/>
              <a:defRPr b="0" i="0" sz="1800" u="none" cap="none" strike="noStrike">
                <a:solidFill>
                  <a:schemeClr val="lt1"/>
                </a:solidFill>
                <a:latin typeface="Rambla"/>
                <a:ea typeface="Rambla"/>
                <a:cs typeface="Rambla"/>
                <a:sym typeface="Rambla"/>
              </a:defRPr>
            </a:lvl6pPr>
            <a:lvl7pPr indent="-25400" lvl="6" marL="1828800" marR="0" rtl="0" algn="l">
              <a:lnSpc>
                <a:spcPct val="100000"/>
              </a:lnSpc>
              <a:spcBef>
                <a:spcPts val="350"/>
              </a:spcBef>
              <a:spcAft>
                <a:spcPts val="0"/>
              </a:spcAft>
              <a:buClr>
                <a:schemeClr val="accent3"/>
              </a:buClr>
              <a:buSzPct val="100000"/>
              <a:buFont typeface="Noto Sans Symbols"/>
              <a:buChar char="◾"/>
              <a:defRPr b="0" i="0" sz="1600" u="none" cap="none" strike="noStrike">
                <a:solidFill>
                  <a:schemeClr val="lt1"/>
                </a:solidFill>
                <a:latin typeface="Rambla"/>
                <a:ea typeface="Rambla"/>
                <a:cs typeface="Rambla"/>
                <a:sym typeface="Rambla"/>
              </a:defRPr>
            </a:lvl7pPr>
            <a:lvl8pPr indent="-25400" lvl="7" marL="2057400" marR="0" rtl="0" algn="l">
              <a:lnSpc>
                <a:spcPct val="100000"/>
              </a:lnSpc>
              <a:spcBef>
                <a:spcPts val="350"/>
              </a:spcBef>
              <a:spcAft>
                <a:spcPts val="0"/>
              </a:spcAft>
              <a:buClr>
                <a:schemeClr val="accent3"/>
              </a:buClr>
              <a:buSzPct val="100000"/>
              <a:buFont typeface="Noto Sans Symbols"/>
              <a:buChar char="◾"/>
              <a:defRPr b="0" i="0" sz="1600" u="none" cap="none" strike="noStrike">
                <a:solidFill>
                  <a:schemeClr val="lt1"/>
                </a:solidFill>
                <a:latin typeface="Rambla"/>
                <a:ea typeface="Rambla"/>
                <a:cs typeface="Rambla"/>
                <a:sym typeface="Rambla"/>
              </a:defRPr>
            </a:lvl8pPr>
            <a:lvl9pPr indent="-25400" lvl="8" marL="2286000" marR="0" rtl="0" algn="l">
              <a:lnSpc>
                <a:spcPct val="100000"/>
              </a:lnSpc>
              <a:spcBef>
                <a:spcPts val="350"/>
              </a:spcBef>
              <a:spcAft>
                <a:spcPts val="0"/>
              </a:spcAft>
              <a:buClr>
                <a:schemeClr val="accent3"/>
              </a:buClr>
              <a:buSzPct val="100000"/>
              <a:buFont typeface="Noto Sans Symbols"/>
              <a:buChar char="◾"/>
              <a:defRPr b="0" i="0" sz="1600" u="none" cap="none" strike="noStrike">
                <a:solidFill>
                  <a:schemeClr val="lt1"/>
                </a:solidFill>
                <a:latin typeface="Rambla"/>
                <a:ea typeface="Rambla"/>
                <a:cs typeface="Rambla"/>
                <a:sym typeface="Rambla"/>
              </a:defRPr>
            </a:lvl9pPr>
          </a:lstStyle>
          <a:p/>
        </p:txBody>
      </p:sp>
      <p:sp>
        <p:nvSpPr>
          <p:cNvPr id="102" name="Shape 102"/>
          <p:cNvSpPr txBox="1"/>
          <p:nvPr>
            <p:ph idx="10" type="dt"/>
          </p:nvPr>
        </p:nvSpPr>
        <p:spPr>
          <a:xfrm>
            <a:off x="6727032" y="4805957"/>
            <a:ext cx="1920300" cy="274199"/>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lt1"/>
              </a:buClr>
              <a:buFont typeface="Rambla"/>
              <a:buNone/>
              <a:defRPr b="0" i="0" sz="1000" u="none" cap="none" strike="noStrike">
                <a:solidFill>
                  <a:schemeClr val="lt1"/>
                </a:solidFill>
                <a:latin typeface="Rambla"/>
                <a:ea typeface="Rambla"/>
                <a:cs typeface="Rambla"/>
                <a:sym typeface="Rambla"/>
              </a:defRPr>
            </a:lvl1pPr>
            <a:lvl2pPr indent="0" lvl="1" marL="4572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2pPr>
            <a:lvl3pPr indent="0" lvl="2" marL="9144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3pPr>
            <a:lvl4pPr indent="0" lvl="3" marL="13716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4pPr>
            <a:lvl5pPr indent="0" lvl="4" marL="18288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5pPr>
            <a:lvl6pPr indent="0" lvl="5" marL="22860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6pPr>
            <a:lvl7pPr indent="0" lvl="6" marL="27432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7pPr>
            <a:lvl8pPr indent="0" lvl="7" marL="32004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8pPr>
            <a:lvl9pPr indent="0" lvl="8" marL="36576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9pPr>
          </a:lstStyle>
          <a:p/>
        </p:txBody>
      </p:sp>
      <p:sp>
        <p:nvSpPr>
          <p:cNvPr id="103" name="Shape 103"/>
          <p:cNvSpPr txBox="1"/>
          <p:nvPr>
            <p:ph idx="11" type="ftr"/>
          </p:nvPr>
        </p:nvSpPr>
        <p:spPr>
          <a:xfrm>
            <a:off x="4380071" y="4805957"/>
            <a:ext cx="2350799" cy="273900"/>
          </a:xfrm>
          <a:prstGeom prst="rect">
            <a:avLst/>
          </a:prstGeom>
          <a:noFill/>
          <a:ln>
            <a:noFill/>
          </a:ln>
        </p:spPr>
        <p:txBody>
          <a:bodyPr anchorCtr="0" anchor="b" bIns="91425" lIns="91425" rIns="91425" tIns="91425"/>
          <a:lstStyle>
            <a:lvl1pPr indent="0" lvl="0" marL="0" marR="0" rtl="0" algn="r">
              <a:lnSpc>
                <a:spcPct val="100000"/>
              </a:lnSpc>
              <a:spcBef>
                <a:spcPts val="0"/>
              </a:spcBef>
              <a:spcAft>
                <a:spcPts val="0"/>
              </a:spcAft>
              <a:buClr>
                <a:schemeClr val="lt1"/>
              </a:buClr>
              <a:buFont typeface="Rambla"/>
              <a:buNone/>
              <a:defRPr b="0" i="0" sz="1000" u="none" cap="none" strike="noStrike">
                <a:solidFill>
                  <a:schemeClr val="lt1"/>
                </a:solidFill>
                <a:latin typeface="Rambla"/>
                <a:ea typeface="Rambla"/>
                <a:cs typeface="Rambla"/>
                <a:sym typeface="Rambla"/>
              </a:defRPr>
            </a:lvl1pPr>
            <a:lvl2pPr indent="0" lvl="1" marL="4572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2pPr>
            <a:lvl3pPr indent="0" lvl="2" marL="9144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3pPr>
            <a:lvl4pPr indent="0" lvl="3" marL="13716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4pPr>
            <a:lvl5pPr indent="0" lvl="4" marL="18288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5pPr>
            <a:lvl6pPr indent="0" lvl="5" marL="22860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6pPr>
            <a:lvl7pPr indent="0" lvl="6" marL="27432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7pPr>
            <a:lvl8pPr indent="0" lvl="7" marL="32004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8pPr>
            <a:lvl9pPr indent="0" lvl="8" marL="36576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9pPr>
          </a:lstStyle>
          <a:p/>
        </p:txBody>
      </p:sp>
      <p:sp>
        <p:nvSpPr>
          <p:cNvPr id="104" name="Shape 104"/>
          <p:cNvSpPr txBox="1"/>
          <p:nvPr>
            <p:ph idx="12" type="sldNum"/>
          </p:nvPr>
        </p:nvSpPr>
        <p:spPr>
          <a:xfrm>
            <a:off x="8647271" y="4805957"/>
            <a:ext cx="365699" cy="2739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lt1"/>
              </a:buClr>
              <a:buSzPct val="25000"/>
              <a:buFont typeface="Rambla"/>
              <a:buNone/>
            </a:pPr>
            <a:fld id="{00000000-1234-1234-1234-123412341234}" type="slidenum">
              <a:rPr b="0" i="0" lang="en" sz="1000" u="none" cap="none" strike="noStrike">
                <a:solidFill>
                  <a:schemeClr val="lt1"/>
                </a:solidFill>
                <a:latin typeface="Rambla"/>
                <a:ea typeface="Rambla"/>
                <a:cs typeface="Rambla"/>
                <a:sym typeface="Rambla"/>
              </a:rPr>
              <a:t>‹#›</a:t>
            </a:fld>
          </a:p>
        </p:txBody>
      </p:sp>
      <p:sp>
        <p:nvSpPr>
          <p:cNvPr id="105" name="Shape 105"/>
          <p:cNvSpPr txBox="1"/>
          <p:nvPr>
            <p:ph type="title"/>
          </p:nvPr>
        </p:nvSpPr>
        <p:spPr>
          <a:xfrm>
            <a:off x="457200" y="205978"/>
            <a:ext cx="8229600" cy="857400"/>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lt2"/>
              </a:buClr>
              <a:buFont typeface="Rambla"/>
              <a:buNone/>
              <a:defRPr b="1" i="0" sz="4100" u="none" cap="none" strike="noStrike">
                <a:solidFill>
                  <a:schemeClr val="lt2"/>
                </a:solidFill>
                <a:latin typeface="Rambla"/>
                <a:ea typeface="Rambla"/>
                <a:cs typeface="Rambla"/>
                <a:sym typeface="Rambla"/>
              </a:defRPr>
            </a:lvl1pPr>
            <a:lvl2pPr indent="0" lvl="1" rtl="0">
              <a:spcBef>
                <a:spcPts val="0"/>
              </a:spcBef>
              <a:buFont typeface="Arial"/>
              <a:buNone/>
              <a:defRPr sz="1800"/>
            </a:lvl2pPr>
            <a:lvl3pPr indent="0" lvl="2" rtl="0">
              <a:spcBef>
                <a:spcPts val="0"/>
              </a:spcBef>
              <a:buFont typeface="Arial"/>
              <a:buNone/>
              <a:defRPr sz="1800"/>
            </a:lvl3pPr>
            <a:lvl4pPr indent="0" lvl="3" rtl="0">
              <a:spcBef>
                <a:spcPts val="0"/>
              </a:spcBef>
              <a:buFont typeface="Arial"/>
              <a:buNone/>
              <a:defRPr sz="1800"/>
            </a:lvl4pPr>
            <a:lvl5pPr indent="0" lvl="4" rtl="0">
              <a:spcBef>
                <a:spcPts val="0"/>
              </a:spcBef>
              <a:buFont typeface="Arial"/>
              <a:buNone/>
              <a:defRPr sz="1800"/>
            </a:lvl5pPr>
            <a:lvl6pPr indent="0" lvl="5" rtl="0">
              <a:spcBef>
                <a:spcPts val="0"/>
              </a:spcBef>
              <a:buFont typeface="Arial"/>
              <a:buNone/>
              <a:defRPr sz="1800"/>
            </a:lvl6pPr>
            <a:lvl7pPr indent="0" lvl="6" rtl="0">
              <a:spcBef>
                <a:spcPts val="0"/>
              </a:spcBef>
              <a:buFont typeface="Arial"/>
              <a:buNone/>
              <a:defRPr sz="1800"/>
            </a:lvl7pPr>
            <a:lvl8pPr indent="0" lvl="7" rtl="0">
              <a:spcBef>
                <a:spcPts val="0"/>
              </a:spcBef>
              <a:buFont typeface="Arial"/>
              <a:buNone/>
              <a:defRPr sz="1800"/>
            </a:lvl8pPr>
            <a:lvl9pPr indent="0" lvl="8" rtl="0">
              <a:spcBef>
                <a:spcPts val="0"/>
              </a:spcBef>
              <a:buFont typeface="Arial"/>
              <a:buNone/>
              <a:defRPr sz="1800"/>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TxTwoObj">
  <p:cSld name="Comparison">
    <p:bg>
      <p:bgPr>
        <a:blipFill rotWithShape="1">
          <a:blip r:embed="rId2">
            <a:alphaModFix/>
          </a:blip>
          <a:tile algn="tl" flip="none" tx="0" sx="50001" ty="0" sy="50001"/>
        </a:blipFill>
      </p:bgPr>
    </p:bg>
    <p:spTree>
      <p:nvGrpSpPr>
        <p:cNvPr id="106" name="Shape 106"/>
        <p:cNvGrpSpPr/>
        <p:nvPr/>
      </p:nvGrpSpPr>
      <p:grpSpPr>
        <a:xfrm>
          <a:off x="0" y="0"/>
          <a:ext cx="0" cy="0"/>
          <a:chOff x="0" y="0"/>
          <a:chExt cx="0" cy="0"/>
        </a:xfrm>
      </p:grpSpPr>
      <p:sp>
        <p:nvSpPr>
          <p:cNvPr id="107" name="Shape 107"/>
          <p:cNvSpPr txBox="1"/>
          <p:nvPr>
            <p:ph type="title"/>
          </p:nvPr>
        </p:nvSpPr>
        <p:spPr>
          <a:xfrm>
            <a:off x="457200" y="204786"/>
            <a:ext cx="8229600" cy="857400"/>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2"/>
              </a:buClr>
              <a:buFont typeface="Rambla"/>
              <a:buNone/>
              <a:defRPr b="1" i="0" sz="4100" u="none" cap="none" strike="noStrike">
                <a:solidFill>
                  <a:schemeClr val="dk2"/>
                </a:solidFill>
                <a:latin typeface="Rambla"/>
                <a:ea typeface="Rambla"/>
                <a:cs typeface="Rambla"/>
                <a:sym typeface="Rambla"/>
              </a:defRPr>
            </a:lvl1pPr>
            <a:lvl2pPr indent="0" lvl="1" rtl="0">
              <a:spcBef>
                <a:spcPts val="0"/>
              </a:spcBef>
              <a:buFont typeface="Arial"/>
              <a:buNone/>
              <a:defRPr sz="1800"/>
            </a:lvl2pPr>
            <a:lvl3pPr indent="0" lvl="2" rtl="0">
              <a:spcBef>
                <a:spcPts val="0"/>
              </a:spcBef>
              <a:buFont typeface="Arial"/>
              <a:buNone/>
              <a:defRPr sz="1800"/>
            </a:lvl3pPr>
            <a:lvl4pPr indent="0" lvl="3" rtl="0">
              <a:spcBef>
                <a:spcPts val="0"/>
              </a:spcBef>
              <a:buFont typeface="Arial"/>
              <a:buNone/>
              <a:defRPr sz="1800"/>
            </a:lvl4pPr>
            <a:lvl5pPr indent="0" lvl="4" rtl="0">
              <a:spcBef>
                <a:spcPts val="0"/>
              </a:spcBef>
              <a:buFont typeface="Arial"/>
              <a:buNone/>
              <a:defRPr sz="1800"/>
            </a:lvl5pPr>
            <a:lvl6pPr indent="0" lvl="5" rtl="0">
              <a:spcBef>
                <a:spcPts val="0"/>
              </a:spcBef>
              <a:buFont typeface="Arial"/>
              <a:buNone/>
              <a:defRPr sz="1800"/>
            </a:lvl6pPr>
            <a:lvl7pPr indent="0" lvl="6" rtl="0">
              <a:spcBef>
                <a:spcPts val="0"/>
              </a:spcBef>
              <a:buFont typeface="Arial"/>
              <a:buNone/>
              <a:defRPr sz="1800"/>
            </a:lvl7pPr>
            <a:lvl8pPr indent="0" lvl="7" rtl="0">
              <a:spcBef>
                <a:spcPts val="0"/>
              </a:spcBef>
              <a:buFont typeface="Arial"/>
              <a:buNone/>
              <a:defRPr sz="1800"/>
            </a:lvl8pPr>
            <a:lvl9pPr indent="0" lvl="8" rtl="0">
              <a:spcBef>
                <a:spcPts val="0"/>
              </a:spcBef>
              <a:buFont typeface="Arial"/>
              <a:buNone/>
              <a:defRPr sz="1800"/>
            </a:lvl9pPr>
          </a:lstStyle>
          <a:p/>
        </p:txBody>
      </p:sp>
      <p:sp>
        <p:nvSpPr>
          <p:cNvPr id="108" name="Shape 108"/>
          <p:cNvSpPr txBox="1"/>
          <p:nvPr>
            <p:ph idx="1" type="body"/>
          </p:nvPr>
        </p:nvSpPr>
        <p:spPr>
          <a:xfrm>
            <a:off x="457200" y="4057650"/>
            <a:ext cx="4040099" cy="571500"/>
          </a:xfrm>
          <a:prstGeom prst="rect">
            <a:avLst/>
          </a:prstGeom>
          <a:solidFill>
            <a:schemeClr val="accent1"/>
          </a:solidFill>
          <a:ln cap="flat" cmpd="sng" w="9650">
            <a:solidFill>
              <a:schemeClr val="accent1"/>
            </a:solidFill>
            <a:prstDash val="solid"/>
            <a:miter/>
            <a:headEnd len="med" w="med" type="none"/>
            <a:tailEnd len="med" w="med" type="none"/>
          </a:ln>
        </p:spPr>
        <p:txBody>
          <a:bodyPr anchorCtr="0" anchor="ctr" bIns="91425" lIns="91425" rIns="91425" tIns="91425"/>
          <a:lstStyle>
            <a:lvl1pPr indent="0" lvl="0" marL="0" marR="0" rtl="0" algn="l">
              <a:lnSpc>
                <a:spcPct val="100000"/>
              </a:lnSpc>
              <a:spcBef>
                <a:spcPts val="400"/>
              </a:spcBef>
              <a:spcAft>
                <a:spcPts val="0"/>
              </a:spcAft>
              <a:buClr>
                <a:schemeClr val="accent1"/>
              </a:buClr>
              <a:buFont typeface="Noto Sans Symbols"/>
              <a:buNone/>
              <a:defRPr b="0" i="0" sz="2400" u="none" cap="none" strike="noStrike">
                <a:solidFill>
                  <a:schemeClr val="lt1"/>
                </a:solidFill>
                <a:latin typeface="Rambla"/>
                <a:ea typeface="Rambla"/>
                <a:cs typeface="Rambla"/>
                <a:sym typeface="Rambla"/>
              </a:defRPr>
            </a:lvl1pPr>
            <a:lvl2pPr indent="-240791" lvl="1" marL="621792" marR="0" rtl="0" algn="l">
              <a:lnSpc>
                <a:spcPct val="100000"/>
              </a:lnSpc>
              <a:spcBef>
                <a:spcPts val="324"/>
              </a:spcBef>
              <a:spcAft>
                <a:spcPts val="0"/>
              </a:spcAft>
              <a:buClr>
                <a:schemeClr val="accent1"/>
              </a:buClr>
              <a:buFont typeface="Verdana"/>
              <a:buNone/>
              <a:defRPr b="1" i="0" sz="2000" u="none" cap="none" strike="noStrike">
                <a:solidFill>
                  <a:schemeClr val="dk1"/>
                </a:solidFill>
                <a:latin typeface="Rambla"/>
                <a:ea typeface="Rambla"/>
                <a:cs typeface="Rambla"/>
                <a:sym typeface="Rambla"/>
              </a:defRPr>
            </a:lvl2pPr>
            <a:lvl3pPr indent="-237236" lvl="2" marL="859536" marR="0" rtl="0" algn="l">
              <a:lnSpc>
                <a:spcPct val="100000"/>
              </a:lnSpc>
              <a:spcBef>
                <a:spcPts val="350"/>
              </a:spcBef>
              <a:spcAft>
                <a:spcPts val="0"/>
              </a:spcAft>
              <a:buClr>
                <a:schemeClr val="accent2"/>
              </a:buClr>
              <a:buFont typeface="Noto Sans Symbols"/>
              <a:buNone/>
              <a:defRPr b="1" i="0" sz="1800" u="none" cap="none" strike="noStrike">
                <a:solidFill>
                  <a:schemeClr val="dk1"/>
                </a:solidFill>
                <a:latin typeface="Rambla"/>
                <a:ea typeface="Rambla"/>
                <a:cs typeface="Rambla"/>
                <a:sym typeface="Rambla"/>
              </a:defRPr>
            </a:lvl3pPr>
            <a:lvl4pPr indent="-228600" lvl="3" marL="1143000" marR="0" rtl="0" algn="l">
              <a:lnSpc>
                <a:spcPct val="100000"/>
              </a:lnSpc>
              <a:spcBef>
                <a:spcPts val="350"/>
              </a:spcBef>
              <a:spcAft>
                <a:spcPts val="0"/>
              </a:spcAft>
              <a:buClr>
                <a:schemeClr val="accent2"/>
              </a:buClr>
              <a:buFont typeface="Noto Sans Symbols"/>
              <a:buNone/>
              <a:defRPr b="1" i="0" sz="1600" u="none" cap="none" strike="noStrike">
                <a:solidFill>
                  <a:schemeClr val="dk1"/>
                </a:solidFill>
                <a:latin typeface="Rambla"/>
                <a:ea typeface="Rambla"/>
                <a:cs typeface="Rambla"/>
                <a:sym typeface="Rambla"/>
              </a:defRPr>
            </a:lvl4pPr>
            <a:lvl5pPr indent="-228600" lvl="4" marL="1371600" marR="0" rtl="0" algn="l">
              <a:lnSpc>
                <a:spcPct val="100000"/>
              </a:lnSpc>
              <a:spcBef>
                <a:spcPts val="350"/>
              </a:spcBef>
              <a:spcAft>
                <a:spcPts val="0"/>
              </a:spcAft>
              <a:buClr>
                <a:schemeClr val="accent2"/>
              </a:buClr>
              <a:buFont typeface="Noto Sans Symbols"/>
              <a:buNone/>
              <a:defRPr b="1" i="0" sz="1600" u="none" cap="none" strike="noStrike">
                <a:solidFill>
                  <a:schemeClr val="dk1"/>
                </a:solidFill>
                <a:latin typeface="Rambla"/>
                <a:ea typeface="Rambla"/>
                <a:cs typeface="Rambla"/>
                <a:sym typeface="Rambla"/>
              </a:defRPr>
            </a:lvl5pPr>
            <a:lvl6pPr indent="0" lvl="5" marL="1600200" marR="0" rtl="0" algn="l">
              <a:lnSpc>
                <a:spcPct val="100000"/>
              </a:lnSpc>
              <a:spcBef>
                <a:spcPts val="350"/>
              </a:spcBef>
              <a:spcAft>
                <a:spcPts val="0"/>
              </a:spcAft>
              <a:buClr>
                <a:schemeClr val="accent3"/>
              </a:buClr>
              <a:buSzPct val="100000"/>
              <a:buFont typeface="Noto Sans Symbols"/>
              <a:buChar char="◾"/>
              <a:defRPr b="0" i="0" sz="1800" u="none" cap="none" strike="noStrike">
                <a:solidFill>
                  <a:schemeClr val="dk1"/>
                </a:solidFill>
                <a:latin typeface="Rambla"/>
                <a:ea typeface="Rambla"/>
                <a:cs typeface="Rambla"/>
                <a:sym typeface="Rambla"/>
              </a:defRPr>
            </a:lvl6pPr>
            <a:lvl7pPr indent="-25400" lvl="6" marL="1828800" marR="0" rtl="0" algn="l">
              <a:lnSpc>
                <a:spcPct val="100000"/>
              </a:lnSpc>
              <a:spcBef>
                <a:spcPts val="350"/>
              </a:spcBef>
              <a:spcAft>
                <a:spcPts val="0"/>
              </a:spcAft>
              <a:buClr>
                <a:schemeClr val="accent3"/>
              </a:buClr>
              <a:buSzPct val="100000"/>
              <a:buFont typeface="Noto Sans Symbols"/>
              <a:buChar char="◾"/>
              <a:defRPr b="0" i="0" sz="1600" u="none" cap="none" strike="noStrike">
                <a:solidFill>
                  <a:schemeClr val="dk1"/>
                </a:solidFill>
                <a:latin typeface="Rambla"/>
                <a:ea typeface="Rambla"/>
                <a:cs typeface="Rambla"/>
                <a:sym typeface="Rambla"/>
              </a:defRPr>
            </a:lvl7pPr>
            <a:lvl8pPr indent="-25400" lvl="7" marL="2057400" marR="0" rtl="0" algn="l">
              <a:lnSpc>
                <a:spcPct val="100000"/>
              </a:lnSpc>
              <a:spcBef>
                <a:spcPts val="350"/>
              </a:spcBef>
              <a:spcAft>
                <a:spcPts val="0"/>
              </a:spcAft>
              <a:buClr>
                <a:schemeClr val="accent3"/>
              </a:buClr>
              <a:buSzPct val="100000"/>
              <a:buFont typeface="Noto Sans Symbols"/>
              <a:buChar char="◾"/>
              <a:defRPr b="0" i="0" sz="1600" u="none" cap="none" strike="noStrike">
                <a:solidFill>
                  <a:schemeClr val="dk1"/>
                </a:solidFill>
                <a:latin typeface="Rambla"/>
                <a:ea typeface="Rambla"/>
                <a:cs typeface="Rambla"/>
                <a:sym typeface="Rambla"/>
              </a:defRPr>
            </a:lvl8pPr>
            <a:lvl9pPr indent="-25400" lvl="8" marL="2286000" marR="0" rtl="0" algn="l">
              <a:lnSpc>
                <a:spcPct val="100000"/>
              </a:lnSpc>
              <a:spcBef>
                <a:spcPts val="350"/>
              </a:spcBef>
              <a:spcAft>
                <a:spcPts val="0"/>
              </a:spcAft>
              <a:buClr>
                <a:schemeClr val="accent3"/>
              </a:buClr>
              <a:buSzPct val="100000"/>
              <a:buFont typeface="Noto Sans Symbols"/>
              <a:buChar char="◾"/>
              <a:defRPr b="0" i="0" sz="1600" u="none" cap="none" strike="noStrike">
                <a:solidFill>
                  <a:schemeClr val="dk1"/>
                </a:solidFill>
                <a:latin typeface="Rambla"/>
                <a:ea typeface="Rambla"/>
                <a:cs typeface="Rambla"/>
                <a:sym typeface="Rambla"/>
              </a:defRPr>
            </a:lvl9pPr>
          </a:lstStyle>
          <a:p/>
        </p:txBody>
      </p:sp>
      <p:sp>
        <p:nvSpPr>
          <p:cNvPr id="109" name="Shape 109"/>
          <p:cNvSpPr txBox="1"/>
          <p:nvPr>
            <p:ph idx="2" type="body"/>
          </p:nvPr>
        </p:nvSpPr>
        <p:spPr>
          <a:xfrm>
            <a:off x="4645026" y="4057650"/>
            <a:ext cx="4041899" cy="571500"/>
          </a:xfrm>
          <a:prstGeom prst="rect">
            <a:avLst/>
          </a:prstGeom>
          <a:solidFill>
            <a:schemeClr val="accent1"/>
          </a:solidFill>
          <a:ln cap="flat" cmpd="sng" w="9650">
            <a:solidFill>
              <a:schemeClr val="accent1"/>
            </a:solidFill>
            <a:prstDash val="solid"/>
            <a:miter/>
            <a:headEnd len="med" w="med" type="none"/>
            <a:tailEnd len="med" w="med" type="none"/>
          </a:ln>
        </p:spPr>
        <p:txBody>
          <a:bodyPr anchorCtr="0" anchor="ctr" bIns="91425" lIns="91425" rIns="91425" tIns="91425"/>
          <a:lstStyle>
            <a:lvl1pPr indent="0" lvl="0" marL="0" marR="0" rtl="0" algn="l">
              <a:lnSpc>
                <a:spcPct val="100000"/>
              </a:lnSpc>
              <a:spcBef>
                <a:spcPts val="400"/>
              </a:spcBef>
              <a:spcAft>
                <a:spcPts val="0"/>
              </a:spcAft>
              <a:buClr>
                <a:schemeClr val="accent1"/>
              </a:buClr>
              <a:buFont typeface="Noto Sans Symbols"/>
              <a:buNone/>
              <a:defRPr b="0" i="0" sz="2400" u="none" cap="none" strike="noStrike">
                <a:solidFill>
                  <a:schemeClr val="lt1"/>
                </a:solidFill>
                <a:latin typeface="Rambla"/>
                <a:ea typeface="Rambla"/>
                <a:cs typeface="Rambla"/>
                <a:sym typeface="Rambla"/>
              </a:defRPr>
            </a:lvl1pPr>
            <a:lvl2pPr indent="-240791" lvl="1" marL="621792" marR="0" rtl="0" algn="l">
              <a:lnSpc>
                <a:spcPct val="100000"/>
              </a:lnSpc>
              <a:spcBef>
                <a:spcPts val="324"/>
              </a:spcBef>
              <a:spcAft>
                <a:spcPts val="0"/>
              </a:spcAft>
              <a:buClr>
                <a:schemeClr val="accent1"/>
              </a:buClr>
              <a:buFont typeface="Verdana"/>
              <a:buNone/>
              <a:defRPr b="1" i="0" sz="2000" u="none" cap="none" strike="noStrike">
                <a:solidFill>
                  <a:schemeClr val="dk1"/>
                </a:solidFill>
                <a:latin typeface="Rambla"/>
                <a:ea typeface="Rambla"/>
                <a:cs typeface="Rambla"/>
                <a:sym typeface="Rambla"/>
              </a:defRPr>
            </a:lvl2pPr>
            <a:lvl3pPr indent="-237236" lvl="2" marL="859536" marR="0" rtl="0" algn="l">
              <a:lnSpc>
                <a:spcPct val="100000"/>
              </a:lnSpc>
              <a:spcBef>
                <a:spcPts val="350"/>
              </a:spcBef>
              <a:spcAft>
                <a:spcPts val="0"/>
              </a:spcAft>
              <a:buClr>
                <a:schemeClr val="accent2"/>
              </a:buClr>
              <a:buFont typeface="Noto Sans Symbols"/>
              <a:buNone/>
              <a:defRPr b="1" i="0" sz="1800" u="none" cap="none" strike="noStrike">
                <a:solidFill>
                  <a:schemeClr val="dk1"/>
                </a:solidFill>
                <a:latin typeface="Rambla"/>
                <a:ea typeface="Rambla"/>
                <a:cs typeface="Rambla"/>
                <a:sym typeface="Rambla"/>
              </a:defRPr>
            </a:lvl3pPr>
            <a:lvl4pPr indent="-228600" lvl="3" marL="1143000" marR="0" rtl="0" algn="l">
              <a:lnSpc>
                <a:spcPct val="100000"/>
              </a:lnSpc>
              <a:spcBef>
                <a:spcPts val="350"/>
              </a:spcBef>
              <a:spcAft>
                <a:spcPts val="0"/>
              </a:spcAft>
              <a:buClr>
                <a:schemeClr val="accent2"/>
              </a:buClr>
              <a:buFont typeface="Noto Sans Symbols"/>
              <a:buNone/>
              <a:defRPr b="1" i="0" sz="1600" u="none" cap="none" strike="noStrike">
                <a:solidFill>
                  <a:schemeClr val="dk1"/>
                </a:solidFill>
                <a:latin typeface="Rambla"/>
                <a:ea typeface="Rambla"/>
                <a:cs typeface="Rambla"/>
                <a:sym typeface="Rambla"/>
              </a:defRPr>
            </a:lvl4pPr>
            <a:lvl5pPr indent="-228600" lvl="4" marL="1371600" marR="0" rtl="0" algn="l">
              <a:lnSpc>
                <a:spcPct val="100000"/>
              </a:lnSpc>
              <a:spcBef>
                <a:spcPts val="350"/>
              </a:spcBef>
              <a:spcAft>
                <a:spcPts val="0"/>
              </a:spcAft>
              <a:buClr>
                <a:schemeClr val="accent2"/>
              </a:buClr>
              <a:buFont typeface="Noto Sans Symbols"/>
              <a:buNone/>
              <a:defRPr b="1" i="0" sz="1600" u="none" cap="none" strike="noStrike">
                <a:solidFill>
                  <a:schemeClr val="dk1"/>
                </a:solidFill>
                <a:latin typeface="Rambla"/>
                <a:ea typeface="Rambla"/>
                <a:cs typeface="Rambla"/>
                <a:sym typeface="Rambla"/>
              </a:defRPr>
            </a:lvl5pPr>
            <a:lvl6pPr indent="0" lvl="5" marL="1600200" marR="0" rtl="0" algn="l">
              <a:lnSpc>
                <a:spcPct val="100000"/>
              </a:lnSpc>
              <a:spcBef>
                <a:spcPts val="350"/>
              </a:spcBef>
              <a:spcAft>
                <a:spcPts val="0"/>
              </a:spcAft>
              <a:buClr>
                <a:schemeClr val="accent3"/>
              </a:buClr>
              <a:buSzPct val="100000"/>
              <a:buFont typeface="Noto Sans Symbols"/>
              <a:buChar char="◾"/>
              <a:defRPr b="0" i="0" sz="1800" u="none" cap="none" strike="noStrike">
                <a:solidFill>
                  <a:schemeClr val="dk1"/>
                </a:solidFill>
                <a:latin typeface="Rambla"/>
                <a:ea typeface="Rambla"/>
                <a:cs typeface="Rambla"/>
                <a:sym typeface="Rambla"/>
              </a:defRPr>
            </a:lvl6pPr>
            <a:lvl7pPr indent="-25400" lvl="6" marL="1828800" marR="0" rtl="0" algn="l">
              <a:lnSpc>
                <a:spcPct val="100000"/>
              </a:lnSpc>
              <a:spcBef>
                <a:spcPts val="350"/>
              </a:spcBef>
              <a:spcAft>
                <a:spcPts val="0"/>
              </a:spcAft>
              <a:buClr>
                <a:schemeClr val="accent3"/>
              </a:buClr>
              <a:buSzPct val="100000"/>
              <a:buFont typeface="Noto Sans Symbols"/>
              <a:buChar char="◾"/>
              <a:defRPr b="0" i="0" sz="1600" u="none" cap="none" strike="noStrike">
                <a:solidFill>
                  <a:schemeClr val="dk1"/>
                </a:solidFill>
                <a:latin typeface="Rambla"/>
                <a:ea typeface="Rambla"/>
                <a:cs typeface="Rambla"/>
                <a:sym typeface="Rambla"/>
              </a:defRPr>
            </a:lvl7pPr>
            <a:lvl8pPr indent="-25400" lvl="7" marL="2057400" marR="0" rtl="0" algn="l">
              <a:lnSpc>
                <a:spcPct val="100000"/>
              </a:lnSpc>
              <a:spcBef>
                <a:spcPts val="350"/>
              </a:spcBef>
              <a:spcAft>
                <a:spcPts val="0"/>
              </a:spcAft>
              <a:buClr>
                <a:schemeClr val="accent3"/>
              </a:buClr>
              <a:buSzPct val="100000"/>
              <a:buFont typeface="Noto Sans Symbols"/>
              <a:buChar char="◾"/>
              <a:defRPr b="0" i="0" sz="1600" u="none" cap="none" strike="noStrike">
                <a:solidFill>
                  <a:schemeClr val="dk1"/>
                </a:solidFill>
                <a:latin typeface="Rambla"/>
                <a:ea typeface="Rambla"/>
                <a:cs typeface="Rambla"/>
                <a:sym typeface="Rambla"/>
              </a:defRPr>
            </a:lvl8pPr>
            <a:lvl9pPr indent="-25400" lvl="8" marL="2286000" marR="0" rtl="0" algn="l">
              <a:lnSpc>
                <a:spcPct val="100000"/>
              </a:lnSpc>
              <a:spcBef>
                <a:spcPts val="350"/>
              </a:spcBef>
              <a:spcAft>
                <a:spcPts val="0"/>
              </a:spcAft>
              <a:buClr>
                <a:schemeClr val="accent3"/>
              </a:buClr>
              <a:buSzPct val="100000"/>
              <a:buFont typeface="Noto Sans Symbols"/>
              <a:buChar char="◾"/>
              <a:defRPr b="0" i="0" sz="1600" u="none" cap="none" strike="noStrike">
                <a:solidFill>
                  <a:schemeClr val="dk1"/>
                </a:solidFill>
                <a:latin typeface="Rambla"/>
                <a:ea typeface="Rambla"/>
                <a:cs typeface="Rambla"/>
                <a:sym typeface="Rambla"/>
              </a:defRPr>
            </a:lvl9pPr>
          </a:lstStyle>
          <a:p/>
        </p:txBody>
      </p:sp>
      <p:sp>
        <p:nvSpPr>
          <p:cNvPr id="110" name="Shape 110"/>
          <p:cNvSpPr txBox="1"/>
          <p:nvPr>
            <p:ph idx="3" type="body"/>
          </p:nvPr>
        </p:nvSpPr>
        <p:spPr>
          <a:xfrm>
            <a:off x="457200" y="1083220"/>
            <a:ext cx="4040099" cy="2956200"/>
          </a:xfrm>
          <a:prstGeom prst="rect">
            <a:avLst/>
          </a:prstGeom>
          <a:noFill/>
          <a:ln>
            <a:noFill/>
          </a:ln>
        </p:spPr>
        <p:txBody>
          <a:bodyPr anchorCtr="0" anchor="t" bIns="91425" lIns="91425" rIns="91425" tIns="91425"/>
          <a:lstStyle>
            <a:lvl1pPr indent="-58927" lvl="0" marL="365760" marR="0" rtl="0" algn="l">
              <a:lnSpc>
                <a:spcPct val="100000"/>
              </a:lnSpc>
              <a:spcBef>
                <a:spcPts val="400"/>
              </a:spcBef>
              <a:spcAft>
                <a:spcPts val="0"/>
              </a:spcAft>
              <a:buClr>
                <a:schemeClr val="accent1"/>
              </a:buClr>
              <a:buSzPct val="68000"/>
              <a:buFont typeface="Noto Sans Symbols"/>
              <a:buChar char="▶"/>
              <a:defRPr b="0" i="0" sz="2400" u="none" cap="none" strike="noStrike">
                <a:solidFill>
                  <a:schemeClr val="dk1"/>
                </a:solidFill>
                <a:latin typeface="Rambla"/>
                <a:ea typeface="Rambla"/>
                <a:cs typeface="Rambla"/>
                <a:sym typeface="Rambla"/>
              </a:defRPr>
            </a:lvl1pPr>
            <a:lvl2pPr indent="13208" lvl="1" marL="621792" marR="0" rtl="0" algn="l">
              <a:lnSpc>
                <a:spcPct val="100000"/>
              </a:lnSpc>
              <a:spcBef>
                <a:spcPts val="324"/>
              </a:spcBef>
              <a:spcAft>
                <a:spcPts val="0"/>
              </a:spcAft>
              <a:buClr>
                <a:schemeClr val="accent1"/>
              </a:buClr>
              <a:buSzPct val="100000"/>
              <a:buFont typeface="Verdana"/>
              <a:buChar char="◦"/>
              <a:defRPr b="0" i="0" sz="2000" u="none" cap="none" strike="noStrike">
                <a:solidFill>
                  <a:schemeClr val="dk1"/>
                </a:solidFill>
                <a:latin typeface="Rambla"/>
                <a:ea typeface="Rambla"/>
                <a:cs typeface="Rambla"/>
                <a:sym typeface="Rambla"/>
              </a:defRPr>
            </a:lvl2pPr>
            <a:lvl3pPr indent="-8636" lvl="2" marL="859536" marR="0" rtl="0" algn="l">
              <a:lnSpc>
                <a:spcPct val="100000"/>
              </a:lnSpc>
              <a:spcBef>
                <a:spcPts val="350"/>
              </a:spcBef>
              <a:spcAft>
                <a:spcPts val="0"/>
              </a:spcAft>
              <a:buClr>
                <a:schemeClr val="accent2"/>
              </a:buClr>
              <a:buSzPct val="100000"/>
              <a:buFont typeface="Noto Sans Symbols"/>
              <a:buChar char="⚫"/>
              <a:defRPr b="0" i="0" sz="1800" u="none" cap="none" strike="noStrike">
                <a:solidFill>
                  <a:schemeClr val="dk1"/>
                </a:solidFill>
                <a:latin typeface="Rambla"/>
                <a:ea typeface="Rambla"/>
                <a:cs typeface="Rambla"/>
                <a:sym typeface="Rambla"/>
              </a:defRPr>
            </a:lvl3pPr>
            <a:lvl4pPr indent="-25400" lvl="3" marL="1143000" marR="0" rtl="0" algn="l">
              <a:lnSpc>
                <a:spcPct val="100000"/>
              </a:lnSpc>
              <a:spcBef>
                <a:spcPts val="350"/>
              </a:spcBef>
              <a:spcAft>
                <a:spcPts val="0"/>
              </a:spcAft>
              <a:buClr>
                <a:schemeClr val="accent2"/>
              </a:buClr>
              <a:buSzPct val="100000"/>
              <a:buFont typeface="Noto Sans Symbols"/>
              <a:buChar char="⚫"/>
              <a:defRPr b="0" i="0" sz="1600" u="none" cap="none" strike="noStrike">
                <a:solidFill>
                  <a:schemeClr val="dk1"/>
                </a:solidFill>
                <a:latin typeface="Rambla"/>
                <a:ea typeface="Rambla"/>
                <a:cs typeface="Rambla"/>
                <a:sym typeface="Rambla"/>
              </a:defRPr>
            </a:lvl4pPr>
            <a:lvl5pPr indent="-25400" lvl="4" marL="1371600" marR="0" rtl="0" algn="l">
              <a:lnSpc>
                <a:spcPct val="100000"/>
              </a:lnSpc>
              <a:spcBef>
                <a:spcPts val="350"/>
              </a:spcBef>
              <a:spcAft>
                <a:spcPts val="0"/>
              </a:spcAft>
              <a:buClr>
                <a:schemeClr val="accent2"/>
              </a:buClr>
              <a:buSzPct val="100000"/>
              <a:buFont typeface="Noto Sans Symbols"/>
              <a:buChar char="⚫"/>
              <a:defRPr b="0" i="0" sz="1600" u="none" cap="none" strike="noStrike">
                <a:solidFill>
                  <a:schemeClr val="dk1"/>
                </a:solidFill>
                <a:latin typeface="Rambla"/>
                <a:ea typeface="Rambla"/>
                <a:cs typeface="Rambla"/>
                <a:sym typeface="Rambla"/>
              </a:defRPr>
            </a:lvl5pPr>
            <a:lvl6pPr indent="0" lvl="5" marL="1600200" marR="0" rtl="0" algn="l">
              <a:lnSpc>
                <a:spcPct val="100000"/>
              </a:lnSpc>
              <a:spcBef>
                <a:spcPts val="350"/>
              </a:spcBef>
              <a:spcAft>
                <a:spcPts val="0"/>
              </a:spcAft>
              <a:buClr>
                <a:schemeClr val="accent3"/>
              </a:buClr>
              <a:buSzPct val="100000"/>
              <a:buFont typeface="Noto Sans Symbols"/>
              <a:buChar char="◾"/>
              <a:defRPr b="0" i="0" sz="1800" u="none" cap="none" strike="noStrike">
                <a:solidFill>
                  <a:schemeClr val="dk1"/>
                </a:solidFill>
                <a:latin typeface="Rambla"/>
                <a:ea typeface="Rambla"/>
                <a:cs typeface="Rambla"/>
                <a:sym typeface="Rambla"/>
              </a:defRPr>
            </a:lvl6pPr>
            <a:lvl7pPr indent="-25400" lvl="6" marL="1828800" marR="0" rtl="0" algn="l">
              <a:lnSpc>
                <a:spcPct val="100000"/>
              </a:lnSpc>
              <a:spcBef>
                <a:spcPts val="350"/>
              </a:spcBef>
              <a:spcAft>
                <a:spcPts val="0"/>
              </a:spcAft>
              <a:buClr>
                <a:schemeClr val="accent3"/>
              </a:buClr>
              <a:buSzPct val="100000"/>
              <a:buFont typeface="Noto Sans Symbols"/>
              <a:buChar char="◾"/>
              <a:defRPr b="0" i="0" sz="1600" u="none" cap="none" strike="noStrike">
                <a:solidFill>
                  <a:schemeClr val="dk1"/>
                </a:solidFill>
                <a:latin typeface="Rambla"/>
                <a:ea typeface="Rambla"/>
                <a:cs typeface="Rambla"/>
                <a:sym typeface="Rambla"/>
              </a:defRPr>
            </a:lvl7pPr>
            <a:lvl8pPr indent="-25400" lvl="7" marL="2057400" marR="0" rtl="0" algn="l">
              <a:lnSpc>
                <a:spcPct val="100000"/>
              </a:lnSpc>
              <a:spcBef>
                <a:spcPts val="350"/>
              </a:spcBef>
              <a:spcAft>
                <a:spcPts val="0"/>
              </a:spcAft>
              <a:buClr>
                <a:schemeClr val="accent3"/>
              </a:buClr>
              <a:buSzPct val="100000"/>
              <a:buFont typeface="Noto Sans Symbols"/>
              <a:buChar char="◾"/>
              <a:defRPr b="0" i="0" sz="1600" u="none" cap="none" strike="noStrike">
                <a:solidFill>
                  <a:schemeClr val="dk1"/>
                </a:solidFill>
                <a:latin typeface="Rambla"/>
                <a:ea typeface="Rambla"/>
                <a:cs typeface="Rambla"/>
                <a:sym typeface="Rambla"/>
              </a:defRPr>
            </a:lvl8pPr>
            <a:lvl9pPr indent="-25400" lvl="8" marL="2286000" marR="0" rtl="0" algn="l">
              <a:lnSpc>
                <a:spcPct val="100000"/>
              </a:lnSpc>
              <a:spcBef>
                <a:spcPts val="350"/>
              </a:spcBef>
              <a:spcAft>
                <a:spcPts val="0"/>
              </a:spcAft>
              <a:buClr>
                <a:schemeClr val="accent3"/>
              </a:buClr>
              <a:buSzPct val="100000"/>
              <a:buFont typeface="Noto Sans Symbols"/>
              <a:buChar char="◾"/>
              <a:defRPr b="0" i="0" sz="1600" u="none" cap="none" strike="noStrike">
                <a:solidFill>
                  <a:schemeClr val="dk1"/>
                </a:solidFill>
                <a:latin typeface="Rambla"/>
                <a:ea typeface="Rambla"/>
                <a:cs typeface="Rambla"/>
                <a:sym typeface="Rambla"/>
              </a:defRPr>
            </a:lvl9pPr>
          </a:lstStyle>
          <a:p/>
        </p:txBody>
      </p:sp>
      <p:sp>
        <p:nvSpPr>
          <p:cNvPr id="111" name="Shape 111"/>
          <p:cNvSpPr txBox="1"/>
          <p:nvPr>
            <p:ph idx="4" type="body"/>
          </p:nvPr>
        </p:nvSpPr>
        <p:spPr>
          <a:xfrm>
            <a:off x="4645025" y="1083220"/>
            <a:ext cx="4041900" cy="2956200"/>
          </a:xfrm>
          <a:prstGeom prst="rect">
            <a:avLst/>
          </a:prstGeom>
          <a:noFill/>
          <a:ln>
            <a:noFill/>
          </a:ln>
        </p:spPr>
        <p:txBody>
          <a:bodyPr anchorCtr="0" anchor="t" bIns="91425" lIns="91425" rIns="91425" tIns="91425"/>
          <a:lstStyle>
            <a:lvl1pPr indent="-58927" lvl="0" marL="365760" marR="0" rtl="0" algn="l">
              <a:lnSpc>
                <a:spcPct val="100000"/>
              </a:lnSpc>
              <a:spcBef>
                <a:spcPts val="0"/>
              </a:spcBef>
              <a:spcAft>
                <a:spcPts val="0"/>
              </a:spcAft>
              <a:buClr>
                <a:schemeClr val="accent1"/>
              </a:buClr>
              <a:buSzPct val="68000"/>
              <a:buFont typeface="Noto Sans Symbols"/>
              <a:buChar char="▶"/>
              <a:defRPr b="0" i="0" sz="2400" u="none" cap="none" strike="noStrike">
                <a:solidFill>
                  <a:schemeClr val="dk1"/>
                </a:solidFill>
                <a:latin typeface="Rambla"/>
                <a:ea typeface="Rambla"/>
                <a:cs typeface="Rambla"/>
                <a:sym typeface="Rambla"/>
              </a:defRPr>
            </a:lvl1pPr>
            <a:lvl2pPr indent="13208" lvl="1" marL="621792" marR="0" rtl="0" algn="l">
              <a:lnSpc>
                <a:spcPct val="100000"/>
              </a:lnSpc>
              <a:spcBef>
                <a:spcPts val="324"/>
              </a:spcBef>
              <a:spcAft>
                <a:spcPts val="0"/>
              </a:spcAft>
              <a:buClr>
                <a:schemeClr val="accent1"/>
              </a:buClr>
              <a:buSzPct val="100000"/>
              <a:buFont typeface="Verdana"/>
              <a:buChar char="◦"/>
              <a:defRPr b="0" i="0" sz="2000" u="none" cap="none" strike="noStrike">
                <a:solidFill>
                  <a:schemeClr val="dk1"/>
                </a:solidFill>
                <a:latin typeface="Rambla"/>
                <a:ea typeface="Rambla"/>
                <a:cs typeface="Rambla"/>
                <a:sym typeface="Rambla"/>
              </a:defRPr>
            </a:lvl2pPr>
            <a:lvl3pPr indent="-8636" lvl="2" marL="859536" marR="0" rtl="0" algn="l">
              <a:lnSpc>
                <a:spcPct val="100000"/>
              </a:lnSpc>
              <a:spcBef>
                <a:spcPts val="350"/>
              </a:spcBef>
              <a:spcAft>
                <a:spcPts val="0"/>
              </a:spcAft>
              <a:buClr>
                <a:schemeClr val="accent2"/>
              </a:buClr>
              <a:buSzPct val="100000"/>
              <a:buFont typeface="Noto Sans Symbols"/>
              <a:buChar char="⚫"/>
              <a:defRPr b="0" i="0" sz="1800" u="none" cap="none" strike="noStrike">
                <a:solidFill>
                  <a:schemeClr val="dk1"/>
                </a:solidFill>
                <a:latin typeface="Rambla"/>
                <a:ea typeface="Rambla"/>
                <a:cs typeface="Rambla"/>
                <a:sym typeface="Rambla"/>
              </a:defRPr>
            </a:lvl3pPr>
            <a:lvl4pPr indent="-25400" lvl="3" marL="1143000" marR="0" rtl="0" algn="l">
              <a:lnSpc>
                <a:spcPct val="100000"/>
              </a:lnSpc>
              <a:spcBef>
                <a:spcPts val="350"/>
              </a:spcBef>
              <a:spcAft>
                <a:spcPts val="0"/>
              </a:spcAft>
              <a:buClr>
                <a:schemeClr val="accent2"/>
              </a:buClr>
              <a:buSzPct val="100000"/>
              <a:buFont typeface="Noto Sans Symbols"/>
              <a:buChar char="⚫"/>
              <a:defRPr b="0" i="0" sz="1600" u="none" cap="none" strike="noStrike">
                <a:solidFill>
                  <a:schemeClr val="dk1"/>
                </a:solidFill>
                <a:latin typeface="Rambla"/>
                <a:ea typeface="Rambla"/>
                <a:cs typeface="Rambla"/>
                <a:sym typeface="Rambla"/>
              </a:defRPr>
            </a:lvl4pPr>
            <a:lvl5pPr indent="-25400" lvl="4" marL="1371600" marR="0" rtl="0" algn="l">
              <a:lnSpc>
                <a:spcPct val="100000"/>
              </a:lnSpc>
              <a:spcBef>
                <a:spcPts val="350"/>
              </a:spcBef>
              <a:spcAft>
                <a:spcPts val="0"/>
              </a:spcAft>
              <a:buClr>
                <a:schemeClr val="accent2"/>
              </a:buClr>
              <a:buSzPct val="100000"/>
              <a:buFont typeface="Noto Sans Symbols"/>
              <a:buChar char="⚫"/>
              <a:defRPr b="0" i="0" sz="1600" u="none" cap="none" strike="noStrike">
                <a:solidFill>
                  <a:schemeClr val="dk1"/>
                </a:solidFill>
                <a:latin typeface="Rambla"/>
                <a:ea typeface="Rambla"/>
                <a:cs typeface="Rambla"/>
                <a:sym typeface="Rambla"/>
              </a:defRPr>
            </a:lvl5pPr>
            <a:lvl6pPr indent="0" lvl="5" marL="1600200" marR="0" rtl="0" algn="l">
              <a:lnSpc>
                <a:spcPct val="100000"/>
              </a:lnSpc>
              <a:spcBef>
                <a:spcPts val="350"/>
              </a:spcBef>
              <a:spcAft>
                <a:spcPts val="0"/>
              </a:spcAft>
              <a:buClr>
                <a:schemeClr val="accent3"/>
              </a:buClr>
              <a:buSzPct val="100000"/>
              <a:buFont typeface="Noto Sans Symbols"/>
              <a:buChar char="◾"/>
              <a:defRPr b="0" i="0" sz="1800" u="none" cap="none" strike="noStrike">
                <a:solidFill>
                  <a:schemeClr val="dk1"/>
                </a:solidFill>
                <a:latin typeface="Rambla"/>
                <a:ea typeface="Rambla"/>
                <a:cs typeface="Rambla"/>
                <a:sym typeface="Rambla"/>
              </a:defRPr>
            </a:lvl6pPr>
            <a:lvl7pPr indent="-25400" lvl="6" marL="1828800" marR="0" rtl="0" algn="l">
              <a:lnSpc>
                <a:spcPct val="100000"/>
              </a:lnSpc>
              <a:spcBef>
                <a:spcPts val="350"/>
              </a:spcBef>
              <a:spcAft>
                <a:spcPts val="0"/>
              </a:spcAft>
              <a:buClr>
                <a:schemeClr val="accent3"/>
              </a:buClr>
              <a:buSzPct val="100000"/>
              <a:buFont typeface="Noto Sans Symbols"/>
              <a:buChar char="◾"/>
              <a:defRPr b="0" i="0" sz="1600" u="none" cap="none" strike="noStrike">
                <a:solidFill>
                  <a:schemeClr val="dk1"/>
                </a:solidFill>
                <a:latin typeface="Rambla"/>
                <a:ea typeface="Rambla"/>
                <a:cs typeface="Rambla"/>
                <a:sym typeface="Rambla"/>
              </a:defRPr>
            </a:lvl7pPr>
            <a:lvl8pPr indent="-25400" lvl="7" marL="2057400" marR="0" rtl="0" algn="l">
              <a:lnSpc>
                <a:spcPct val="100000"/>
              </a:lnSpc>
              <a:spcBef>
                <a:spcPts val="350"/>
              </a:spcBef>
              <a:spcAft>
                <a:spcPts val="0"/>
              </a:spcAft>
              <a:buClr>
                <a:schemeClr val="accent3"/>
              </a:buClr>
              <a:buSzPct val="100000"/>
              <a:buFont typeface="Noto Sans Symbols"/>
              <a:buChar char="◾"/>
              <a:defRPr b="0" i="0" sz="1600" u="none" cap="none" strike="noStrike">
                <a:solidFill>
                  <a:schemeClr val="dk1"/>
                </a:solidFill>
                <a:latin typeface="Rambla"/>
                <a:ea typeface="Rambla"/>
                <a:cs typeface="Rambla"/>
                <a:sym typeface="Rambla"/>
              </a:defRPr>
            </a:lvl8pPr>
            <a:lvl9pPr indent="-25400" lvl="8" marL="2286000" marR="0" rtl="0" algn="l">
              <a:lnSpc>
                <a:spcPct val="100000"/>
              </a:lnSpc>
              <a:spcBef>
                <a:spcPts val="350"/>
              </a:spcBef>
              <a:spcAft>
                <a:spcPts val="0"/>
              </a:spcAft>
              <a:buClr>
                <a:schemeClr val="accent3"/>
              </a:buClr>
              <a:buSzPct val="100000"/>
              <a:buFont typeface="Noto Sans Symbols"/>
              <a:buChar char="◾"/>
              <a:defRPr b="0" i="0" sz="1600" u="none" cap="none" strike="noStrike">
                <a:solidFill>
                  <a:schemeClr val="dk1"/>
                </a:solidFill>
                <a:latin typeface="Rambla"/>
                <a:ea typeface="Rambla"/>
                <a:cs typeface="Rambla"/>
                <a:sym typeface="Rambla"/>
              </a:defRPr>
            </a:lvl9pPr>
          </a:lstStyle>
          <a:p/>
        </p:txBody>
      </p:sp>
      <p:sp>
        <p:nvSpPr>
          <p:cNvPr id="112" name="Shape 112"/>
          <p:cNvSpPr txBox="1"/>
          <p:nvPr>
            <p:ph idx="10" type="dt"/>
          </p:nvPr>
        </p:nvSpPr>
        <p:spPr>
          <a:xfrm>
            <a:off x="6727032" y="4805957"/>
            <a:ext cx="1920300" cy="274199"/>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Rambla"/>
              <a:buNone/>
              <a:defRPr b="0" i="0" sz="1000" u="none" cap="none" strike="noStrike">
                <a:solidFill>
                  <a:schemeClr val="dk1"/>
                </a:solidFill>
                <a:latin typeface="Rambla"/>
                <a:ea typeface="Rambla"/>
                <a:cs typeface="Rambla"/>
                <a:sym typeface="Rambla"/>
              </a:defRPr>
            </a:lvl1pPr>
            <a:lvl2pPr indent="0" lvl="1" marL="4572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2pPr>
            <a:lvl3pPr indent="0" lvl="2" marL="9144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3pPr>
            <a:lvl4pPr indent="0" lvl="3" marL="13716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4pPr>
            <a:lvl5pPr indent="0" lvl="4" marL="18288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5pPr>
            <a:lvl6pPr indent="0" lvl="5" marL="22860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6pPr>
            <a:lvl7pPr indent="0" lvl="6" marL="27432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7pPr>
            <a:lvl8pPr indent="0" lvl="7" marL="32004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8pPr>
            <a:lvl9pPr indent="0" lvl="8" marL="36576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9pPr>
          </a:lstStyle>
          <a:p/>
        </p:txBody>
      </p:sp>
      <p:sp>
        <p:nvSpPr>
          <p:cNvPr id="113" name="Shape 113"/>
          <p:cNvSpPr txBox="1"/>
          <p:nvPr>
            <p:ph idx="11" type="ftr"/>
          </p:nvPr>
        </p:nvSpPr>
        <p:spPr>
          <a:xfrm>
            <a:off x="4380071" y="4805957"/>
            <a:ext cx="2350799" cy="273900"/>
          </a:xfrm>
          <a:prstGeom prst="rect">
            <a:avLst/>
          </a:prstGeom>
          <a:noFill/>
          <a:ln>
            <a:noFill/>
          </a:ln>
        </p:spPr>
        <p:txBody>
          <a:bodyPr anchorCtr="0" anchor="b" bIns="91425" lIns="91425" rIns="91425" tIns="91425"/>
          <a:lstStyle>
            <a:lvl1pPr indent="0" lvl="0" marL="0" marR="0" rtl="0" algn="r">
              <a:lnSpc>
                <a:spcPct val="100000"/>
              </a:lnSpc>
              <a:spcBef>
                <a:spcPts val="0"/>
              </a:spcBef>
              <a:spcAft>
                <a:spcPts val="0"/>
              </a:spcAft>
              <a:buClr>
                <a:schemeClr val="dk1"/>
              </a:buClr>
              <a:buFont typeface="Rambla"/>
              <a:buNone/>
              <a:defRPr b="0" i="0" sz="1000" u="none" cap="none" strike="noStrike">
                <a:solidFill>
                  <a:schemeClr val="dk1"/>
                </a:solidFill>
                <a:latin typeface="Rambla"/>
                <a:ea typeface="Rambla"/>
                <a:cs typeface="Rambla"/>
                <a:sym typeface="Rambla"/>
              </a:defRPr>
            </a:lvl1pPr>
            <a:lvl2pPr indent="0" lvl="1" marL="4572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2pPr>
            <a:lvl3pPr indent="0" lvl="2" marL="9144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3pPr>
            <a:lvl4pPr indent="0" lvl="3" marL="13716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4pPr>
            <a:lvl5pPr indent="0" lvl="4" marL="18288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5pPr>
            <a:lvl6pPr indent="0" lvl="5" marL="22860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6pPr>
            <a:lvl7pPr indent="0" lvl="6" marL="27432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7pPr>
            <a:lvl8pPr indent="0" lvl="7" marL="32004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8pPr>
            <a:lvl9pPr indent="0" lvl="8" marL="36576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9pPr>
          </a:lstStyle>
          <a:p/>
        </p:txBody>
      </p:sp>
      <p:sp>
        <p:nvSpPr>
          <p:cNvPr id="114" name="Shape 114"/>
          <p:cNvSpPr txBox="1"/>
          <p:nvPr>
            <p:ph idx="12" type="sldNum"/>
          </p:nvPr>
        </p:nvSpPr>
        <p:spPr>
          <a:xfrm>
            <a:off x="8647271" y="4805957"/>
            <a:ext cx="365699" cy="2739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Rambla"/>
              <a:buNone/>
            </a:pPr>
            <a:fld id="{00000000-1234-1234-1234-123412341234}" type="slidenum">
              <a:rPr b="0" i="0" lang="en" sz="1000" u="none" cap="none" strike="noStrike">
                <a:solidFill>
                  <a:schemeClr val="dk1"/>
                </a:solidFill>
                <a:latin typeface="Rambla"/>
                <a:ea typeface="Rambla"/>
                <a:cs typeface="Rambla"/>
                <a:sym typeface="Rambla"/>
              </a:rPr>
              <a:t>‹#›</a:t>
            </a:fld>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Only">
  <p:cSld name="Title Only">
    <p:bg>
      <p:bgPr>
        <a:gradFill>
          <a:gsLst>
            <a:gs pos="0">
              <a:srgbClr val="B1B1B1"/>
            </a:gs>
            <a:gs pos="40000">
              <a:srgbClr val="9E9E9E"/>
            </a:gs>
            <a:gs pos="100000">
              <a:schemeClr val="dk1"/>
            </a:gs>
          </a:gsLst>
          <a:path path="circle">
            <a:fillToRect b="100%" l="100%"/>
          </a:path>
          <a:tileRect r="-100%" t="-100%"/>
        </a:gradFill>
      </p:bgPr>
    </p:bg>
    <p:spTree>
      <p:nvGrpSpPr>
        <p:cNvPr id="115" name="Shape 115"/>
        <p:cNvGrpSpPr/>
        <p:nvPr/>
      </p:nvGrpSpPr>
      <p:grpSpPr>
        <a:xfrm>
          <a:off x="0" y="0"/>
          <a:ext cx="0" cy="0"/>
          <a:chOff x="0" y="0"/>
          <a:chExt cx="0" cy="0"/>
        </a:xfrm>
      </p:grpSpPr>
      <p:sp>
        <p:nvSpPr>
          <p:cNvPr id="116" name="Shape 116"/>
          <p:cNvSpPr txBox="1"/>
          <p:nvPr>
            <p:ph idx="10" type="dt"/>
          </p:nvPr>
        </p:nvSpPr>
        <p:spPr>
          <a:xfrm>
            <a:off x="6727032" y="4805957"/>
            <a:ext cx="1920300" cy="274199"/>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lt1"/>
              </a:buClr>
              <a:buFont typeface="Rambla"/>
              <a:buNone/>
              <a:defRPr b="0" i="0" sz="1000" u="none" cap="none" strike="noStrike">
                <a:solidFill>
                  <a:schemeClr val="lt1"/>
                </a:solidFill>
                <a:latin typeface="Rambla"/>
                <a:ea typeface="Rambla"/>
                <a:cs typeface="Rambla"/>
                <a:sym typeface="Rambla"/>
              </a:defRPr>
            </a:lvl1pPr>
            <a:lvl2pPr indent="0" lvl="1" marL="4572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2pPr>
            <a:lvl3pPr indent="0" lvl="2" marL="9144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3pPr>
            <a:lvl4pPr indent="0" lvl="3" marL="13716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4pPr>
            <a:lvl5pPr indent="0" lvl="4" marL="18288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5pPr>
            <a:lvl6pPr indent="0" lvl="5" marL="22860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6pPr>
            <a:lvl7pPr indent="0" lvl="6" marL="27432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7pPr>
            <a:lvl8pPr indent="0" lvl="7" marL="32004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8pPr>
            <a:lvl9pPr indent="0" lvl="8" marL="36576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9pPr>
          </a:lstStyle>
          <a:p/>
        </p:txBody>
      </p:sp>
      <p:sp>
        <p:nvSpPr>
          <p:cNvPr id="117" name="Shape 117"/>
          <p:cNvSpPr txBox="1"/>
          <p:nvPr>
            <p:ph idx="11" type="ftr"/>
          </p:nvPr>
        </p:nvSpPr>
        <p:spPr>
          <a:xfrm>
            <a:off x="4380071" y="4805957"/>
            <a:ext cx="2350799" cy="273900"/>
          </a:xfrm>
          <a:prstGeom prst="rect">
            <a:avLst/>
          </a:prstGeom>
          <a:noFill/>
          <a:ln>
            <a:noFill/>
          </a:ln>
        </p:spPr>
        <p:txBody>
          <a:bodyPr anchorCtr="0" anchor="b" bIns="91425" lIns="91425" rIns="91425" tIns="91425"/>
          <a:lstStyle>
            <a:lvl1pPr indent="0" lvl="0" marL="0" marR="0" rtl="0" algn="r">
              <a:lnSpc>
                <a:spcPct val="100000"/>
              </a:lnSpc>
              <a:spcBef>
                <a:spcPts val="0"/>
              </a:spcBef>
              <a:spcAft>
                <a:spcPts val="0"/>
              </a:spcAft>
              <a:buClr>
                <a:schemeClr val="lt1"/>
              </a:buClr>
              <a:buFont typeface="Rambla"/>
              <a:buNone/>
              <a:defRPr b="0" i="0" sz="1000" u="none" cap="none" strike="noStrike">
                <a:solidFill>
                  <a:schemeClr val="lt1"/>
                </a:solidFill>
                <a:latin typeface="Rambla"/>
                <a:ea typeface="Rambla"/>
                <a:cs typeface="Rambla"/>
                <a:sym typeface="Rambla"/>
              </a:defRPr>
            </a:lvl1pPr>
            <a:lvl2pPr indent="0" lvl="1" marL="4572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2pPr>
            <a:lvl3pPr indent="0" lvl="2" marL="9144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3pPr>
            <a:lvl4pPr indent="0" lvl="3" marL="13716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4pPr>
            <a:lvl5pPr indent="0" lvl="4" marL="18288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5pPr>
            <a:lvl6pPr indent="0" lvl="5" marL="22860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6pPr>
            <a:lvl7pPr indent="0" lvl="6" marL="27432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7pPr>
            <a:lvl8pPr indent="0" lvl="7" marL="32004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8pPr>
            <a:lvl9pPr indent="0" lvl="8" marL="36576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9pPr>
          </a:lstStyle>
          <a:p/>
        </p:txBody>
      </p:sp>
      <p:sp>
        <p:nvSpPr>
          <p:cNvPr id="118" name="Shape 118"/>
          <p:cNvSpPr txBox="1"/>
          <p:nvPr>
            <p:ph idx="12" type="sldNum"/>
          </p:nvPr>
        </p:nvSpPr>
        <p:spPr>
          <a:xfrm>
            <a:off x="8647271" y="4805957"/>
            <a:ext cx="365699" cy="2739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lt1"/>
              </a:buClr>
              <a:buSzPct val="25000"/>
              <a:buFont typeface="Rambla"/>
              <a:buNone/>
            </a:pPr>
            <a:fld id="{00000000-1234-1234-1234-123412341234}" type="slidenum">
              <a:rPr b="0" i="0" lang="en" sz="1000" u="none" cap="none" strike="noStrike">
                <a:solidFill>
                  <a:schemeClr val="lt1"/>
                </a:solidFill>
                <a:latin typeface="Rambla"/>
                <a:ea typeface="Rambla"/>
                <a:cs typeface="Rambla"/>
                <a:sym typeface="Rambla"/>
              </a:rPr>
              <a:t>‹#›</a:t>
            </a:fld>
          </a:p>
        </p:txBody>
      </p:sp>
      <p:sp>
        <p:nvSpPr>
          <p:cNvPr id="119" name="Shape 119"/>
          <p:cNvSpPr txBox="1"/>
          <p:nvPr>
            <p:ph type="title"/>
          </p:nvPr>
        </p:nvSpPr>
        <p:spPr>
          <a:xfrm>
            <a:off x="457200" y="205978"/>
            <a:ext cx="8229600" cy="857400"/>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lt2"/>
              </a:buClr>
              <a:buFont typeface="Rambla"/>
              <a:buNone/>
              <a:defRPr b="1" i="0" sz="4100" u="none" cap="none" strike="noStrike">
                <a:solidFill>
                  <a:schemeClr val="lt2"/>
                </a:solidFill>
                <a:latin typeface="Rambla"/>
                <a:ea typeface="Rambla"/>
                <a:cs typeface="Rambla"/>
                <a:sym typeface="Rambla"/>
              </a:defRPr>
            </a:lvl1pPr>
            <a:lvl2pPr indent="0" lvl="1" rtl="0">
              <a:spcBef>
                <a:spcPts val="0"/>
              </a:spcBef>
              <a:buFont typeface="Arial"/>
              <a:buNone/>
              <a:defRPr sz="1800"/>
            </a:lvl2pPr>
            <a:lvl3pPr indent="0" lvl="2" rtl="0">
              <a:spcBef>
                <a:spcPts val="0"/>
              </a:spcBef>
              <a:buFont typeface="Arial"/>
              <a:buNone/>
              <a:defRPr sz="1800"/>
            </a:lvl3pPr>
            <a:lvl4pPr indent="0" lvl="3" rtl="0">
              <a:spcBef>
                <a:spcPts val="0"/>
              </a:spcBef>
              <a:buFont typeface="Arial"/>
              <a:buNone/>
              <a:defRPr sz="1800"/>
            </a:lvl4pPr>
            <a:lvl5pPr indent="0" lvl="4" rtl="0">
              <a:spcBef>
                <a:spcPts val="0"/>
              </a:spcBef>
              <a:buFont typeface="Arial"/>
              <a:buNone/>
              <a:defRPr sz="1800"/>
            </a:lvl5pPr>
            <a:lvl6pPr indent="0" lvl="5" rtl="0">
              <a:spcBef>
                <a:spcPts val="0"/>
              </a:spcBef>
              <a:buFont typeface="Arial"/>
              <a:buNone/>
              <a:defRPr sz="1800"/>
            </a:lvl6pPr>
            <a:lvl7pPr indent="0" lvl="6" rtl="0">
              <a:spcBef>
                <a:spcPts val="0"/>
              </a:spcBef>
              <a:buFont typeface="Arial"/>
              <a:buNone/>
              <a:defRPr sz="1800"/>
            </a:lvl7pPr>
            <a:lvl8pPr indent="0" lvl="7" rtl="0">
              <a:spcBef>
                <a:spcPts val="0"/>
              </a:spcBef>
              <a:buFont typeface="Arial"/>
              <a:buNone/>
              <a:defRPr sz="1800"/>
            </a:lvl8pPr>
            <a:lvl9pPr indent="0" lvl="8" rtl="0">
              <a:spcBef>
                <a:spcPts val="0"/>
              </a:spcBef>
              <a:buFont typeface="Arial"/>
              <a:buNone/>
              <a:defRPr sz="1800"/>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blank">
  <p:cSld name="Blank">
    <p:spTree>
      <p:nvGrpSpPr>
        <p:cNvPr id="120" name="Shape 120"/>
        <p:cNvGrpSpPr/>
        <p:nvPr/>
      </p:nvGrpSpPr>
      <p:grpSpPr>
        <a:xfrm>
          <a:off x="0" y="0"/>
          <a:ext cx="0" cy="0"/>
          <a:chOff x="0" y="0"/>
          <a:chExt cx="0" cy="0"/>
        </a:xfrm>
      </p:grpSpPr>
      <p:sp>
        <p:nvSpPr>
          <p:cNvPr id="121" name="Shape 121"/>
          <p:cNvSpPr txBox="1"/>
          <p:nvPr>
            <p:ph idx="10" type="dt"/>
          </p:nvPr>
        </p:nvSpPr>
        <p:spPr>
          <a:xfrm>
            <a:off x="6727032" y="4805957"/>
            <a:ext cx="1920300" cy="274199"/>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Rambla"/>
              <a:buNone/>
              <a:defRPr b="0" i="0" sz="1000" u="none" cap="none" strike="noStrike">
                <a:solidFill>
                  <a:schemeClr val="dk1"/>
                </a:solidFill>
                <a:latin typeface="Rambla"/>
                <a:ea typeface="Rambla"/>
                <a:cs typeface="Rambla"/>
                <a:sym typeface="Rambla"/>
              </a:defRPr>
            </a:lvl1pPr>
            <a:lvl2pPr indent="0" lvl="1" marL="4572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2pPr>
            <a:lvl3pPr indent="0" lvl="2" marL="9144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3pPr>
            <a:lvl4pPr indent="0" lvl="3" marL="13716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4pPr>
            <a:lvl5pPr indent="0" lvl="4" marL="18288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5pPr>
            <a:lvl6pPr indent="0" lvl="5" marL="22860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6pPr>
            <a:lvl7pPr indent="0" lvl="6" marL="27432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7pPr>
            <a:lvl8pPr indent="0" lvl="7" marL="32004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8pPr>
            <a:lvl9pPr indent="0" lvl="8" marL="36576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9pPr>
          </a:lstStyle>
          <a:p/>
        </p:txBody>
      </p:sp>
      <p:sp>
        <p:nvSpPr>
          <p:cNvPr id="122" name="Shape 122"/>
          <p:cNvSpPr txBox="1"/>
          <p:nvPr>
            <p:ph idx="11" type="ftr"/>
          </p:nvPr>
        </p:nvSpPr>
        <p:spPr>
          <a:xfrm>
            <a:off x="4380071" y="4805957"/>
            <a:ext cx="2350799" cy="273900"/>
          </a:xfrm>
          <a:prstGeom prst="rect">
            <a:avLst/>
          </a:prstGeom>
          <a:noFill/>
          <a:ln>
            <a:noFill/>
          </a:ln>
        </p:spPr>
        <p:txBody>
          <a:bodyPr anchorCtr="0" anchor="b" bIns="91425" lIns="91425" rIns="91425" tIns="91425"/>
          <a:lstStyle>
            <a:lvl1pPr indent="0" lvl="0" marL="0" marR="0" rtl="0" algn="r">
              <a:lnSpc>
                <a:spcPct val="100000"/>
              </a:lnSpc>
              <a:spcBef>
                <a:spcPts val="0"/>
              </a:spcBef>
              <a:spcAft>
                <a:spcPts val="0"/>
              </a:spcAft>
              <a:buClr>
                <a:schemeClr val="dk1"/>
              </a:buClr>
              <a:buFont typeface="Rambla"/>
              <a:buNone/>
              <a:defRPr b="0" i="0" sz="1000" u="none" cap="none" strike="noStrike">
                <a:solidFill>
                  <a:schemeClr val="dk1"/>
                </a:solidFill>
                <a:latin typeface="Rambla"/>
                <a:ea typeface="Rambla"/>
                <a:cs typeface="Rambla"/>
                <a:sym typeface="Rambla"/>
              </a:defRPr>
            </a:lvl1pPr>
            <a:lvl2pPr indent="0" lvl="1" marL="4572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2pPr>
            <a:lvl3pPr indent="0" lvl="2" marL="9144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3pPr>
            <a:lvl4pPr indent="0" lvl="3" marL="13716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4pPr>
            <a:lvl5pPr indent="0" lvl="4" marL="18288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5pPr>
            <a:lvl6pPr indent="0" lvl="5" marL="22860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6pPr>
            <a:lvl7pPr indent="0" lvl="6" marL="27432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7pPr>
            <a:lvl8pPr indent="0" lvl="7" marL="32004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8pPr>
            <a:lvl9pPr indent="0" lvl="8" marL="36576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9pPr>
          </a:lstStyle>
          <a:p/>
        </p:txBody>
      </p:sp>
      <p:sp>
        <p:nvSpPr>
          <p:cNvPr id="123" name="Shape 123"/>
          <p:cNvSpPr txBox="1"/>
          <p:nvPr>
            <p:ph idx="12" type="sldNum"/>
          </p:nvPr>
        </p:nvSpPr>
        <p:spPr>
          <a:xfrm>
            <a:off x="8647271" y="4805957"/>
            <a:ext cx="365699" cy="2739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Rambla"/>
              <a:buNone/>
            </a:pPr>
            <a:fld id="{00000000-1234-1234-1234-123412341234}" type="slidenum">
              <a:rPr b="0" i="0" lang="en" sz="1000" u="none" cap="none" strike="noStrike">
                <a:solidFill>
                  <a:schemeClr val="dk1"/>
                </a:solidFill>
                <a:latin typeface="Rambla"/>
                <a:ea typeface="Rambla"/>
                <a:cs typeface="Rambla"/>
                <a:sym typeface="Rambla"/>
              </a:rPr>
              <a:t>‹#›</a:t>
            </a:fld>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objTx">
  <p:cSld name="Content with Caption">
    <p:bg>
      <p:bgPr>
        <a:blipFill rotWithShape="1">
          <a:blip r:embed="rId2">
            <a:alphaModFix/>
          </a:blip>
          <a:tile algn="tl" flip="none" tx="0" sx="50001" ty="0" sy="50001"/>
        </a:blipFill>
      </p:bgPr>
    </p:bg>
    <p:spTree>
      <p:nvGrpSpPr>
        <p:cNvPr id="124" name="Shape 124"/>
        <p:cNvGrpSpPr/>
        <p:nvPr/>
      </p:nvGrpSpPr>
      <p:grpSpPr>
        <a:xfrm>
          <a:off x="0" y="0"/>
          <a:ext cx="0" cy="0"/>
          <a:chOff x="0" y="0"/>
          <a:chExt cx="0" cy="0"/>
        </a:xfrm>
      </p:grpSpPr>
      <p:sp>
        <p:nvSpPr>
          <p:cNvPr id="125" name="Shape 125"/>
          <p:cNvSpPr txBox="1"/>
          <p:nvPr>
            <p:ph type="title"/>
          </p:nvPr>
        </p:nvSpPr>
        <p:spPr>
          <a:xfrm>
            <a:off x="914400" y="3657600"/>
            <a:ext cx="7481700" cy="342899"/>
          </a:xfrm>
          <a:prstGeom prst="rect">
            <a:avLst/>
          </a:prstGeom>
          <a:noFill/>
          <a:ln>
            <a:noFill/>
          </a:ln>
        </p:spPr>
        <p:txBody>
          <a:bodyPr anchorCtr="0" anchor="t" bIns="91425" lIns="91425" rIns="91425" tIns="91425"/>
          <a:lstStyle>
            <a:lvl1pPr indent="0" lvl="0" marL="0" marR="0" rtl="0" algn="r">
              <a:lnSpc>
                <a:spcPct val="100000"/>
              </a:lnSpc>
              <a:spcBef>
                <a:spcPts val="0"/>
              </a:spcBef>
              <a:spcAft>
                <a:spcPts val="0"/>
              </a:spcAft>
              <a:buClr>
                <a:schemeClr val="accent1"/>
              </a:buClr>
              <a:buFont typeface="Rambla"/>
              <a:buNone/>
              <a:defRPr b="0" i="0" sz="2500" u="none" cap="none" strike="noStrike">
                <a:solidFill>
                  <a:schemeClr val="accent1"/>
                </a:solidFill>
                <a:latin typeface="Rambla"/>
                <a:ea typeface="Rambla"/>
                <a:cs typeface="Rambla"/>
                <a:sym typeface="Rambla"/>
              </a:defRPr>
            </a:lvl1pPr>
            <a:lvl2pPr indent="0" lvl="1" rtl="0">
              <a:spcBef>
                <a:spcPts val="0"/>
              </a:spcBef>
              <a:buFont typeface="Arial"/>
              <a:buNone/>
              <a:defRPr sz="1800"/>
            </a:lvl2pPr>
            <a:lvl3pPr indent="0" lvl="2" rtl="0">
              <a:spcBef>
                <a:spcPts val="0"/>
              </a:spcBef>
              <a:buFont typeface="Arial"/>
              <a:buNone/>
              <a:defRPr sz="1800"/>
            </a:lvl3pPr>
            <a:lvl4pPr indent="0" lvl="3" rtl="0">
              <a:spcBef>
                <a:spcPts val="0"/>
              </a:spcBef>
              <a:buFont typeface="Arial"/>
              <a:buNone/>
              <a:defRPr sz="1800"/>
            </a:lvl4pPr>
            <a:lvl5pPr indent="0" lvl="4" rtl="0">
              <a:spcBef>
                <a:spcPts val="0"/>
              </a:spcBef>
              <a:buFont typeface="Arial"/>
              <a:buNone/>
              <a:defRPr sz="1800"/>
            </a:lvl5pPr>
            <a:lvl6pPr indent="0" lvl="5" rtl="0">
              <a:spcBef>
                <a:spcPts val="0"/>
              </a:spcBef>
              <a:buFont typeface="Arial"/>
              <a:buNone/>
              <a:defRPr sz="1800"/>
            </a:lvl6pPr>
            <a:lvl7pPr indent="0" lvl="6" rtl="0">
              <a:spcBef>
                <a:spcPts val="0"/>
              </a:spcBef>
              <a:buFont typeface="Arial"/>
              <a:buNone/>
              <a:defRPr sz="1800"/>
            </a:lvl7pPr>
            <a:lvl8pPr indent="0" lvl="7" rtl="0">
              <a:spcBef>
                <a:spcPts val="0"/>
              </a:spcBef>
              <a:buFont typeface="Arial"/>
              <a:buNone/>
              <a:defRPr sz="1800"/>
            </a:lvl8pPr>
            <a:lvl9pPr indent="0" lvl="8" rtl="0">
              <a:spcBef>
                <a:spcPts val="0"/>
              </a:spcBef>
              <a:buFont typeface="Arial"/>
              <a:buNone/>
              <a:defRPr sz="1800"/>
            </a:lvl9pPr>
          </a:lstStyle>
          <a:p/>
        </p:txBody>
      </p:sp>
      <p:sp>
        <p:nvSpPr>
          <p:cNvPr id="126" name="Shape 126"/>
          <p:cNvSpPr txBox="1"/>
          <p:nvPr>
            <p:ph idx="1" type="body"/>
          </p:nvPr>
        </p:nvSpPr>
        <p:spPr>
          <a:xfrm>
            <a:off x="4419600" y="4016326"/>
            <a:ext cx="3974700" cy="685799"/>
          </a:xfrm>
          <a:prstGeom prst="rect">
            <a:avLst/>
          </a:prstGeom>
          <a:noFill/>
          <a:ln>
            <a:noFill/>
          </a:ln>
        </p:spPr>
        <p:txBody>
          <a:bodyPr anchorCtr="0" anchor="t" bIns="91425" lIns="91425" rIns="91425" tIns="91425"/>
          <a:lstStyle>
            <a:lvl1pPr indent="0" lvl="0" marL="0" marR="0" rtl="0" algn="r">
              <a:lnSpc>
                <a:spcPct val="100000"/>
              </a:lnSpc>
              <a:spcBef>
                <a:spcPts val="400"/>
              </a:spcBef>
              <a:spcAft>
                <a:spcPts val="0"/>
              </a:spcAft>
              <a:buClr>
                <a:schemeClr val="accent1"/>
              </a:buClr>
              <a:buFont typeface="Noto Sans Symbols"/>
              <a:buNone/>
              <a:defRPr b="0" i="0" sz="1600" u="none" cap="none" strike="noStrike">
                <a:solidFill>
                  <a:schemeClr val="dk1"/>
                </a:solidFill>
                <a:latin typeface="Rambla"/>
                <a:ea typeface="Rambla"/>
                <a:cs typeface="Rambla"/>
                <a:sym typeface="Rambla"/>
              </a:defRPr>
            </a:lvl1pPr>
            <a:lvl2pPr indent="-240791" lvl="1" marL="621792" marR="0" rtl="0" algn="l">
              <a:lnSpc>
                <a:spcPct val="100000"/>
              </a:lnSpc>
              <a:spcBef>
                <a:spcPts val="324"/>
              </a:spcBef>
              <a:spcAft>
                <a:spcPts val="0"/>
              </a:spcAft>
              <a:buClr>
                <a:schemeClr val="accent1"/>
              </a:buClr>
              <a:buFont typeface="Verdana"/>
              <a:buNone/>
              <a:defRPr b="0" i="0" sz="1200" u="none" cap="none" strike="noStrike">
                <a:solidFill>
                  <a:schemeClr val="dk1"/>
                </a:solidFill>
                <a:latin typeface="Rambla"/>
                <a:ea typeface="Rambla"/>
                <a:cs typeface="Rambla"/>
                <a:sym typeface="Rambla"/>
              </a:defRPr>
            </a:lvl2pPr>
            <a:lvl3pPr indent="-237236" lvl="2" marL="859536" marR="0" rtl="0" algn="l">
              <a:lnSpc>
                <a:spcPct val="100000"/>
              </a:lnSpc>
              <a:spcBef>
                <a:spcPts val="350"/>
              </a:spcBef>
              <a:spcAft>
                <a:spcPts val="0"/>
              </a:spcAft>
              <a:buClr>
                <a:schemeClr val="accent2"/>
              </a:buClr>
              <a:buFont typeface="Noto Sans Symbols"/>
              <a:buNone/>
              <a:defRPr b="0" i="0" sz="1000" u="none" cap="none" strike="noStrike">
                <a:solidFill>
                  <a:schemeClr val="dk1"/>
                </a:solidFill>
                <a:latin typeface="Rambla"/>
                <a:ea typeface="Rambla"/>
                <a:cs typeface="Rambla"/>
                <a:sym typeface="Rambla"/>
              </a:defRPr>
            </a:lvl3pPr>
            <a:lvl4pPr indent="-228600" lvl="3" marL="1143000" marR="0" rtl="0" algn="l">
              <a:lnSpc>
                <a:spcPct val="100000"/>
              </a:lnSpc>
              <a:spcBef>
                <a:spcPts val="350"/>
              </a:spcBef>
              <a:spcAft>
                <a:spcPts val="0"/>
              </a:spcAft>
              <a:buClr>
                <a:schemeClr val="accent2"/>
              </a:buClr>
              <a:buFont typeface="Noto Sans Symbols"/>
              <a:buNone/>
              <a:defRPr b="0" i="0" sz="900" u="none" cap="none" strike="noStrike">
                <a:solidFill>
                  <a:schemeClr val="dk1"/>
                </a:solidFill>
                <a:latin typeface="Rambla"/>
                <a:ea typeface="Rambla"/>
                <a:cs typeface="Rambla"/>
                <a:sym typeface="Rambla"/>
              </a:defRPr>
            </a:lvl4pPr>
            <a:lvl5pPr indent="-228600" lvl="4" marL="1371600" marR="0" rtl="0" algn="l">
              <a:lnSpc>
                <a:spcPct val="100000"/>
              </a:lnSpc>
              <a:spcBef>
                <a:spcPts val="350"/>
              </a:spcBef>
              <a:spcAft>
                <a:spcPts val="0"/>
              </a:spcAft>
              <a:buClr>
                <a:schemeClr val="accent2"/>
              </a:buClr>
              <a:buFont typeface="Noto Sans Symbols"/>
              <a:buNone/>
              <a:defRPr b="0" i="0" sz="900" u="none" cap="none" strike="noStrike">
                <a:solidFill>
                  <a:schemeClr val="dk1"/>
                </a:solidFill>
                <a:latin typeface="Rambla"/>
                <a:ea typeface="Rambla"/>
                <a:cs typeface="Rambla"/>
                <a:sym typeface="Rambla"/>
              </a:defRPr>
            </a:lvl5pPr>
            <a:lvl6pPr indent="0" lvl="5" marL="1600200" marR="0" rtl="0" algn="l">
              <a:lnSpc>
                <a:spcPct val="100000"/>
              </a:lnSpc>
              <a:spcBef>
                <a:spcPts val="350"/>
              </a:spcBef>
              <a:spcAft>
                <a:spcPts val="0"/>
              </a:spcAft>
              <a:buClr>
                <a:schemeClr val="accent3"/>
              </a:buClr>
              <a:buSzPct val="100000"/>
              <a:buFont typeface="Noto Sans Symbols"/>
              <a:buChar char="◾"/>
              <a:defRPr b="0" i="0" sz="1800" u="none" cap="none" strike="noStrike">
                <a:solidFill>
                  <a:schemeClr val="dk1"/>
                </a:solidFill>
                <a:latin typeface="Rambla"/>
                <a:ea typeface="Rambla"/>
                <a:cs typeface="Rambla"/>
                <a:sym typeface="Rambla"/>
              </a:defRPr>
            </a:lvl6pPr>
            <a:lvl7pPr indent="-25400" lvl="6" marL="1828800" marR="0" rtl="0" algn="l">
              <a:lnSpc>
                <a:spcPct val="100000"/>
              </a:lnSpc>
              <a:spcBef>
                <a:spcPts val="350"/>
              </a:spcBef>
              <a:spcAft>
                <a:spcPts val="0"/>
              </a:spcAft>
              <a:buClr>
                <a:schemeClr val="accent3"/>
              </a:buClr>
              <a:buSzPct val="100000"/>
              <a:buFont typeface="Noto Sans Symbols"/>
              <a:buChar char="◾"/>
              <a:defRPr b="0" i="0" sz="1600" u="none" cap="none" strike="noStrike">
                <a:solidFill>
                  <a:schemeClr val="dk1"/>
                </a:solidFill>
                <a:latin typeface="Rambla"/>
                <a:ea typeface="Rambla"/>
                <a:cs typeface="Rambla"/>
                <a:sym typeface="Rambla"/>
              </a:defRPr>
            </a:lvl7pPr>
            <a:lvl8pPr indent="-25400" lvl="7" marL="2057400" marR="0" rtl="0" algn="l">
              <a:lnSpc>
                <a:spcPct val="100000"/>
              </a:lnSpc>
              <a:spcBef>
                <a:spcPts val="350"/>
              </a:spcBef>
              <a:spcAft>
                <a:spcPts val="0"/>
              </a:spcAft>
              <a:buClr>
                <a:schemeClr val="accent3"/>
              </a:buClr>
              <a:buSzPct val="100000"/>
              <a:buFont typeface="Noto Sans Symbols"/>
              <a:buChar char="◾"/>
              <a:defRPr b="0" i="0" sz="1600" u="none" cap="none" strike="noStrike">
                <a:solidFill>
                  <a:schemeClr val="dk1"/>
                </a:solidFill>
                <a:latin typeface="Rambla"/>
                <a:ea typeface="Rambla"/>
                <a:cs typeface="Rambla"/>
                <a:sym typeface="Rambla"/>
              </a:defRPr>
            </a:lvl8pPr>
            <a:lvl9pPr indent="-25400" lvl="8" marL="2286000" marR="0" rtl="0" algn="l">
              <a:lnSpc>
                <a:spcPct val="100000"/>
              </a:lnSpc>
              <a:spcBef>
                <a:spcPts val="350"/>
              </a:spcBef>
              <a:spcAft>
                <a:spcPts val="0"/>
              </a:spcAft>
              <a:buClr>
                <a:schemeClr val="accent3"/>
              </a:buClr>
              <a:buSzPct val="100000"/>
              <a:buFont typeface="Noto Sans Symbols"/>
              <a:buChar char="◾"/>
              <a:defRPr b="0" i="0" sz="1600" u="none" cap="none" strike="noStrike">
                <a:solidFill>
                  <a:schemeClr val="dk1"/>
                </a:solidFill>
                <a:latin typeface="Rambla"/>
                <a:ea typeface="Rambla"/>
                <a:cs typeface="Rambla"/>
                <a:sym typeface="Rambla"/>
              </a:defRPr>
            </a:lvl9pPr>
          </a:lstStyle>
          <a:p/>
        </p:txBody>
      </p:sp>
      <p:sp>
        <p:nvSpPr>
          <p:cNvPr id="127" name="Shape 127"/>
          <p:cNvSpPr txBox="1"/>
          <p:nvPr>
            <p:ph idx="2" type="body"/>
          </p:nvPr>
        </p:nvSpPr>
        <p:spPr>
          <a:xfrm>
            <a:off x="914400" y="205738"/>
            <a:ext cx="7479899" cy="3429000"/>
          </a:xfrm>
          <a:prstGeom prst="rect">
            <a:avLst/>
          </a:prstGeom>
          <a:noFill/>
          <a:ln>
            <a:noFill/>
          </a:ln>
        </p:spPr>
        <p:txBody>
          <a:bodyPr anchorCtr="0" anchor="t" bIns="91425" lIns="91425" rIns="91425" tIns="91425"/>
          <a:lstStyle>
            <a:lvl1pPr indent="1016" lvl="0" marL="365760" marR="0" rtl="0" algn="l">
              <a:lnSpc>
                <a:spcPct val="100000"/>
              </a:lnSpc>
              <a:spcBef>
                <a:spcPts val="400"/>
              </a:spcBef>
              <a:spcAft>
                <a:spcPts val="0"/>
              </a:spcAft>
              <a:buClr>
                <a:schemeClr val="accent1"/>
              </a:buClr>
              <a:buSzPct val="68000"/>
              <a:buFont typeface="Noto Sans Symbols"/>
              <a:buChar char="▶"/>
              <a:defRPr b="0" i="0" sz="3200" u="none" cap="none" strike="noStrike">
                <a:solidFill>
                  <a:schemeClr val="dk1"/>
                </a:solidFill>
                <a:latin typeface="Rambla"/>
                <a:ea typeface="Rambla"/>
                <a:cs typeface="Rambla"/>
                <a:sym typeface="Rambla"/>
              </a:defRPr>
            </a:lvl1pPr>
            <a:lvl2pPr indent="114808" lvl="1" marL="621792" marR="0" rtl="0" algn="l">
              <a:lnSpc>
                <a:spcPct val="100000"/>
              </a:lnSpc>
              <a:spcBef>
                <a:spcPts val="324"/>
              </a:spcBef>
              <a:spcAft>
                <a:spcPts val="0"/>
              </a:spcAft>
              <a:buClr>
                <a:schemeClr val="accent1"/>
              </a:buClr>
              <a:buSzPct val="100000"/>
              <a:buFont typeface="Verdana"/>
              <a:buChar char="◦"/>
              <a:defRPr b="0" i="0" sz="2800" u="none" cap="none" strike="noStrike">
                <a:solidFill>
                  <a:schemeClr val="dk1"/>
                </a:solidFill>
                <a:latin typeface="Rambla"/>
                <a:ea typeface="Rambla"/>
                <a:cs typeface="Rambla"/>
                <a:sym typeface="Rambla"/>
              </a:defRPr>
            </a:lvl2pPr>
            <a:lvl3pPr indent="67564" lvl="2" marL="859536" marR="0" rtl="0" algn="l">
              <a:lnSpc>
                <a:spcPct val="100000"/>
              </a:lnSpc>
              <a:spcBef>
                <a:spcPts val="350"/>
              </a:spcBef>
              <a:spcAft>
                <a:spcPts val="0"/>
              </a:spcAft>
              <a:buClr>
                <a:schemeClr val="accent2"/>
              </a:buClr>
              <a:buSzPct val="100000"/>
              <a:buFont typeface="Noto Sans Symbols"/>
              <a:buChar char="⚫"/>
              <a:defRPr b="0" i="0" sz="2400" u="none" cap="none" strike="noStrike">
                <a:solidFill>
                  <a:schemeClr val="dk1"/>
                </a:solidFill>
                <a:latin typeface="Rambla"/>
                <a:ea typeface="Rambla"/>
                <a:cs typeface="Rambla"/>
                <a:sym typeface="Rambla"/>
              </a:defRPr>
            </a:lvl3pPr>
            <a:lvl4pPr indent="25400" lvl="3" marL="1143000" marR="0" rtl="0" algn="l">
              <a:lnSpc>
                <a:spcPct val="100000"/>
              </a:lnSpc>
              <a:spcBef>
                <a:spcPts val="350"/>
              </a:spcBef>
              <a:spcAft>
                <a:spcPts val="0"/>
              </a:spcAft>
              <a:buClr>
                <a:schemeClr val="accent2"/>
              </a:buClr>
              <a:buSzPct val="100000"/>
              <a:buFont typeface="Noto Sans Symbols"/>
              <a:buChar char="⚫"/>
              <a:defRPr b="0" i="0" sz="2000" u="none" cap="none" strike="noStrike">
                <a:solidFill>
                  <a:schemeClr val="dk1"/>
                </a:solidFill>
                <a:latin typeface="Rambla"/>
                <a:ea typeface="Rambla"/>
                <a:cs typeface="Rambla"/>
                <a:sym typeface="Rambla"/>
              </a:defRPr>
            </a:lvl4pPr>
            <a:lvl5pPr indent="25400" lvl="4" marL="1371600" marR="0" rtl="0" algn="l">
              <a:lnSpc>
                <a:spcPct val="100000"/>
              </a:lnSpc>
              <a:spcBef>
                <a:spcPts val="350"/>
              </a:spcBef>
              <a:spcAft>
                <a:spcPts val="0"/>
              </a:spcAft>
              <a:buClr>
                <a:schemeClr val="accent2"/>
              </a:buClr>
              <a:buSzPct val="100000"/>
              <a:buFont typeface="Noto Sans Symbols"/>
              <a:buChar char="⚫"/>
              <a:defRPr b="0" i="0" sz="2000" u="none" cap="none" strike="noStrike">
                <a:solidFill>
                  <a:schemeClr val="dk1"/>
                </a:solidFill>
                <a:latin typeface="Rambla"/>
                <a:ea typeface="Rambla"/>
                <a:cs typeface="Rambla"/>
                <a:sym typeface="Rambla"/>
              </a:defRPr>
            </a:lvl5pPr>
            <a:lvl6pPr indent="0" lvl="5" marL="1600200" marR="0" rtl="0" algn="l">
              <a:lnSpc>
                <a:spcPct val="100000"/>
              </a:lnSpc>
              <a:spcBef>
                <a:spcPts val="350"/>
              </a:spcBef>
              <a:spcAft>
                <a:spcPts val="0"/>
              </a:spcAft>
              <a:buClr>
                <a:schemeClr val="accent3"/>
              </a:buClr>
              <a:buSzPct val="100000"/>
              <a:buFont typeface="Noto Sans Symbols"/>
              <a:buChar char="◾"/>
              <a:defRPr b="0" i="0" sz="1800" u="none" cap="none" strike="noStrike">
                <a:solidFill>
                  <a:schemeClr val="dk1"/>
                </a:solidFill>
                <a:latin typeface="Rambla"/>
                <a:ea typeface="Rambla"/>
                <a:cs typeface="Rambla"/>
                <a:sym typeface="Rambla"/>
              </a:defRPr>
            </a:lvl6pPr>
            <a:lvl7pPr indent="-25400" lvl="6" marL="1828800" marR="0" rtl="0" algn="l">
              <a:lnSpc>
                <a:spcPct val="100000"/>
              </a:lnSpc>
              <a:spcBef>
                <a:spcPts val="350"/>
              </a:spcBef>
              <a:spcAft>
                <a:spcPts val="0"/>
              </a:spcAft>
              <a:buClr>
                <a:schemeClr val="accent3"/>
              </a:buClr>
              <a:buSzPct val="100000"/>
              <a:buFont typeface="Noto Sans Symbols"/>
              <a:buChar char="◾"/>
              <a:defRPr b="0" i="0" sz="1600" u="none" cap="none" strike="noStrike">
                <a:solidFill>
                  <a:schemeClr val="dk1"/>
                </a:solidFill>
                <a:latin typeface="Rambla"/>
                <a:ea typeface="Rambla"/>
                <a:cs typeface="Rambla"/>
                <a:sym typeface="Rambla"/>
              </a:defRPr>
            </a:lvl7pPr>
            <a:lvl8pPr indent="-25400" lvl="7" marL="2057400" marR="0" rtl="0" algn="l">
              <a:lnSpc>
                <a:spcPct val="100000"/>
              </a:lnSpc>
              <a:spcBef>
                <a:spcPts val="350"/>
              </a:spcBef>
              <a:spcAft>
                <a:spcPts val="0"/>
              </a:spcAft>
              <a:buClr>
                <a:schemeClr val="accent3"/>
              </a:buClr>
              <a:buSzPct val="100000"/>
              <a:buFont typeface="Noto Sans Symbols"/>
              <a:buChar char="◾"/>
              <a:defRPr b="0" i="0" sz="1600" u="none" cap="none" strike="noStrike">
                <a:solidFill>
                  <a:schemeClr val="dk1"/>
                </a:solidFill>
                <a:latin typeface="Rambla"/>
                <a:ea typeface="Rambla"/>
                <a:cs typeface="Rambla"/>
                <a:sym typeface="Rambla"/>
              </a:defRPr>
            </a:lvl8pPr>
            <a:lvl9pPr indent="-25400" lvl="8" marL="2286000" marR="0" rtl="0" algn="l">
              <a:lnSpc>
                <a:spcPct val="100000"/>
              </a:lnSpc>
              <a:spcBef>
                <a:spcPts val="350"/>
              </a:spcBef>
              <a:spcAft>
                <a:spcPts val="0"/>
              </a:spcAft>
              <a:buClr>
                <a:schemeClr val="accent3"/>
              </a:buClr>
              <a:buSzPct val="100000"/>
              <a:buFont typeface="Noto Sans Symbols"/>
              <a:buChar char="◾"/>
              <a:defRPr b="0" i="0" sz="1600" u="none" cap="none" strike="noStrike">
                <a:solidFill>
                  <a:schemeClr val="dk1"/>
                </a:solidFill>
                <a:latin typeface="Rambla"/>
                <a:ea typeface="Rambla"/>
                <a:cs typeface="Rambla"/>
                <a:sym typeface="Rambla"/>
              </a:defRPr>
            </a:lvl9pPr>
          </a:lstStyle>
          <a:p/>
        </p:txBody>
      </p:sp>
      <p:sp>
        <p:nvSpPr>
          <p:cNvPr id="128" name="Shape 128"/>
          <p:cNvSpPr txBox="1"/>
          <p:nvPr>
            <p:ph idx="10" type="dt"/>
          </p:nvPr>
        </p:nvSpPr>
        <p:spPr>
          <a:xfrm>
            <a:off x="6727032" y="4805957"/>
            <a:ext cx="1920300" cy="274199"/>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Rambla"/>
              <a:buNone/>
              <a:defRPr b="0" i="0" sz="1000" u="none" cap="none" strike="noStrike">
                <a:solidFill>
                  <a:schemeClr val="dk1"/>
                </a:solidFill>
                <a:latin typeface="Rambla"/>
                <a:ea typeface="Rambla"/>
                <a:cs typeface="Rambla"/>
                <a:sym typeface="Rambla"/>
              </a:defRPr>
            </a:lvl1pPr>
            <a:lvl2pPr indent="0" lvl="1" marL="4572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2pPr>
            <a:lvl3pPr indent="0" lvl="2" marL="9144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3pPr>
            <a:lvl4pPr indent="0" lvl="3" marL="13716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4pPr>
            <a:lvl5pPr indent="0" lvl="4" marL="18288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5pPr>
            <a:lvl6pPr indent="0" lvl="5" marL="22860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6pPr>
            <a:lvl7pPr indent="0" lvl="6" marL="27432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7pPr>
            <a:lvl8pPr indent="0" lvl="7" marL="32004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8pPr>
            <a:lvl9pPr indent="0" lvl="8" marL="36576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9pPr>
          </a:lstStyle>
          <a:p/>
        </p:txBody>
      </p:sp>
      <p:sp>
        <p:nvSpPr>
          <p:cNvPr id="129" name="Shape 129"/>
          <p:cNvSpPr txBox="1"/>
          <p:nvPr>
            <p:ph idx="11" type="ftr"/>
          </p:nvPr>
        </p:nvSpPr>
        <p:spPr>
          <a:xfrm>
            <a:off x="4380071" y="4805957"/>
            <a:ext cx="2350799" cy="273900"/>
          </a:xfrm>
          <a:prstGeom prst="rect">
            <a:avLst/>
          </a:prstGeom>
          <a:noFill/>
          <a:ln>
            <a:noFill/>
          </a:ln>
        </p:spPr>
        <p:txBody>
          <a:bodyPr anchorCtr="0" anchor="b" bIns="91425" lIns="91425" rIns="91425" tIns="91425"/>
          <a:lstStyle>
            <a:lvl1pPr indent="0" lvl="0" marL="0" marR="0" rtl="0" algn="r">
              <a:lnSpc>
                <a:spcPct val="100000"/>
              </a:lnSpc>
              <a:spcBef>
                <a:spcPts val="0"/>
              </a:spcBef>
              <a:spcAft>
                <a:spcPts val="0"/>
              </a:spcAft>
              <a:buClr>
                <a:schemeClr val="dk1"/>
              </a:buClr>
              <a:buFont typeface="Rambla"/>
              <a:buNone/>
              <a:defRPr b="0" i="0" sz="1000" u="none" cap="none" strike="noStrike">
                <a:solidFill>
                  <a:schemeClr val="dk1"/>
                </a:solidFill>
                <a:latin typeface="Rambla"/>
                <a:ea typeface="Rambla"/>
                <a:cs typeface="Rambla"/>
                <a:sym typeface="Rambla"/>
              </a:defRPr>
            </a:lvl1pPr>
            <a:lvl2pPr indent="0" lvl="1" marL="4572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2pPr>
            <a:lvl3pPr indent="0" lvl="2" marL="9144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3pPr>
            <a:lvl4pPr indent="0" lvl="3" marL="13716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4pPr>
            <a:lvl5pPr indent="0" lvl="4" marL="18288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5pPr>
            <a:lvl6pPr indent="0" lvl="5" marL="22860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6pPr>
            <a:lvl7pPr indent="0" lvl="6" marL="27432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7pPr>
            <a:lvl8pPr indent="0" lvl="7" marL="32004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8pPr>
            <a:lvl9pPr indent="0" lvl="8" marL="36576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9pPr>
          </a:lstStyle>
          <a:p/>
        </p:txBody>
      </p:sp>
      <p:sp>
        <p:nvSpPr>
          <p:cNvPr id="130" name="Shape 130"/>
          <p:cNvSpPr txBox="1"/>
          <p:nvPr>
            <p:ph idx="12" type="sldNum"/>
          </p:nvPr>
        </p:nvSpPr>
        <p:spPr>
          <a:xfrm>
            <a:off x="8647271" y="4805957"/>
            <a:ext cx="365699" cy="2739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Rambla"/>
              <a:buNone/>
            </a:pPr>
            <a:fld id="{00000000-1234-1234-1234-123412341234}" type="slidenum">
              <a:rPr b="0" i="0" lang="en" sz="1000" u="none" cap="none" strike="noStrike">
                <a:solidFill>
                  <a:schemeClr val="dk1"/>
                </a:solidFill>
                <a:latin typeface="Rambla"/>
                <a:ea typeface="Rambla"/>
                <a:cs typeface="Rambla"/>
                <a:sym typeface="Rambla"/>
              </a:rPr>
              <a:t>‹#›</a:t>
            </a:fld>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picTx">
  <p:cSld name="Picture with Caption">
    <p:bg>
      <p:bgPr>
        <a:gradFill>
          <a:gsLst>
            <a:gs pos="0">
              <a:srgbClr val="B1B1B1"/>
            </a:gs>
            <a:gs pos="40000">
              <a:srgbClr val="9E9E9E"/>
            </a:gs>
            <a:gs pos="100000">
              <a:schemeClr val="dk1"/>
            </a:gs>
          </a:gsLst>
          <a:path path="circle">
            <a:fillToRect b="100%" l="100%"/>
          </a:path>
          <a:tileRect r="-100%" t="-100%"/>
        </a:gradFill>
      </p:bgPr>
    </p:bg>
    <p:spTree>
      <p:nvGrpSpPr>
        <p:cNvPr id="131" name="Shape 131"/>
        <p:cNvGrpSpPr/>
        <p:nvPr/>
      </p:nvGrpSpPr>
      <p:grpSpPr>
        <a:xfrm>
          <a:off x="0" y="0"/>
          <a:ext cx="0" cy="0"/>
          <a:chOff x="0" y="0"/>
          <a:chExt cx="0" cy="0"/>
        </a:xfrm>
      </p:grpSpPr>
      <p:sp>
        <p:nvSpPr>
          <p:cNvPr id="132" name="Shape 132"/>
          <p:cNvSpPr txBox="1"/>
          <p:nvPr>
            <p:ph idx="1" type="body"/>
          </p:nvPr>
        </p:nvSpPr>
        <p:spPr>
          <a:xfrm>
            <a:off x="1141232" y="4082551"/>
            <a:ext cx="7162799" cy="486300"/>
          </a:xfrm>
          <a:prstGeom prst="rect">
            <a:avLst/>
          </a:prstGeom>
          <a:noFill/>
          <a:ln>
            <a:noFill/>
          </a:ln>
        </p:spPr>
        <p:txBody>
          <a:bodyPr anchorCtr="0" anchor="t" bIns="91425" lIns="91425" rIns="91425" tIns="91425"/>
          <a:lstStyle>
            <a:lvl1pPr indent="0" lvl="0" marL="0" marR="18288" rtl="0" algn="r">
              <a:lnSpc>
                <a:spcPct val="100000"/>
              </a:lnSpc>
              <a:spcBef>
                <a:spcPts val="400"/>
              </a:spcBef>
              <a:spcAft>
                <a:spcPts val="0"/>
              </a:spcAft>
              <a:buClr>
                <a:schemeClr val="accent1"/>
              </a:buClr>
              <a:buFont typeface="Noto Sans Symbols"/>
              <a:buNone/>
              <a:defRPr b="0" i="0" sz="1400" u="none" cap="none" strike="noStrike">
                <a:solidFill>
                  <a:schemeClr val="lt1"/>
                </a:solidFill>
                <a:latin typeface="Rambla"/>
                <a:ea typeface="Rambla"/>
                <a:cs typeface="Rambla"/>
                <a:sym typeface="Rambla"/>
              </a:defRPr>
            </a:lvl1pPr>
            <a:lvl2pPr indent="-88391" lvl="1" marL="621792" marR="0" rtl="0" algn="l">
              <a:lnSpc>
                <a:spcPct val="100000"/>
              </a:lnSpc>
              <a:spcBef>
                <a:spcPts val="324"/>
              </a:spcBef>
              <a:spcAft>
                <a:spcPts val="0"/>
              </a:spcAft>
              <a:buClr>
                <a:schemeClr val="accent1"/>
              </a:buClr>
              <a:buSzPct val="100000"/>
              <a:buFont typeface="Verdana"/>
              <a:buChar char="◦"/>
              <a:defRPr b="0" i="0" sz="1200" u="none" cap="none" strike="noStrike">
                <a:solidFill>
                  <a:schemeClr val="lt1"/>
                </a:solidFill>
                <a:latin typeface="Rambla"/>
                <a:ea typeface="Rambla"/>
                <a:cs typeface="Rambla"/>
                <a:sym typeface="Rambla"/>
              </a:defRPr>
            </a:lvl2pPr>
            <a:lvl3pPr indent="-110236" lvl="2" marL="859536" marR="0" rtl="0" algn="l">
              <a:lnSpc>
                <a:spcPct val="100000"/>
              </a:lnSpc>
              <a:spcBef>
                <a:spcPts val="350"/>
              </a:spcBef>
              <a:spcAft>
                <a:spcPts val="0"/>
              </a:spcAft>
              <a:buClr>
                <a:schemeClr val="accent2"/>
              </a:buClr>
              <a:buSzPct val="100000"/>
              <a:buFont typeface="Noto Sans Symbols"/>
              <a:buChar char="⚫"/>
              <a:defRPr b="0" i="0" sz="1000" u="none" cap="none" strike="noStrike">
                <a:solidFill>
                  <a:schemeClr val="lt1"/>
                </a:solidFill>
                <a:latin typeface="Rambla"/>
                <a:ea typeface="Rambla"/>
                <a:cs typeface="Rambla"/>
                <a:sym typeface="Rambla"/>
              </a:defRPr>
            </a:lvl3pPr>
            <a:lvl4pPr indent="-120650" lvl="3" marL="1143000" marR="0" rtl="0" algn="l">
              <a:lnSpc>
                <a:spcPct val="100000"/>
              </a:lnSpc>
              <a:spcBef>
                <a:spcPts val="350"/>
              </a:spcBef>
              <a:spcAft>
                <a:spcPts val="0"/>
              </a:spcAft>
              <a:buClr>
                <a:schemeClr val="accent2"/>
              </a:buClr>
              <a:buSzPct val="100000"/>
              <a:buFont typeface="Noto Sans Symbols"/>
              <a:buChar char="⚫"/>
              <a:defRPr b="0" i="0" sz="900" u="none" cap="none" strike="noStrike">
                <a:solidFill>
                  <a:schemeClr val="lt1"/>
                </a:solidFill>
                <a:latin typeface="Rambla"/>
                <a:ea typeface="Rambla"/>
                <a:cs typeface="Rambla"/>
                <a:sym typeface="Rambla"/>
              </a:defRPr>
            </a:lvl4pPr>
            <a:lvl5pPr indent="-120650" lvl="4" marL="1371600" marR="0" rtl="0" algn="l">
              <a:lnSpc>
                <a:spcPct val="100000"/>
              </a:lnSpc>
              <a:spcBef>
                <a:spcPts val="350"/>
              </a:spcBef>
              <a:spcAft>
                <a:spcPts val="0"/>
              </a:spcAft>
              <a:buClr>
                <a:schemeClr val="accent2"/>
              </a:buClr>
              <a:buSzPct val="100000"/>
              <a:buFont typeface="Noto Sans Symbols"/>
              <a:buChar char="⚫"/>
              <a:defRPr b="0" i="0" sz="900" u="none" cap="none" strike="noStrike">
                <a:solidFill>
                  <a:schemeClr val="lt1"/>
                </a:solidFill>
                <a:latin typeface="Rambla"/>
                <a:ea typeface="Rambla"/>
                <a:cs typeface="Rambla"/>
                <a:sym typeface="Rambla"/>
              </a:defRPr>
            </a:lvl5pPr>
            <a:lvl6pPr indent="0" lvl="5" marL="1600200" marR="0" rtl="0" algn="l">
              <a:lnSpc>
                <a:spcPct val="100000"/>
              </a:lnSpc>
              <a:spcBef>
                <a:spcPts val="350"/>
              </a:spcBef>
              <a:spcAft>
                <a:spcPts val="0"/>
              </a:spcAft>
              <a:buClr>
                <a:schemeClr val="accent3"/>
              </a:buClr>
              <a:buSzPct val="100000"/>
              <a:buFont typeface="Noto Sans Symbols"/>
              <a:buChar char="◾"/>
              <a:defRPr b="0" i="0" sz="1800" u="none" cap="none" strike="noStrike">
                <a:solidFill>
                  <a:schemeClr val="lt1"/>
                </a:solidFill>
                <a:latin typeface="Rambla"/>
                <a:ea typeface="Rambla"/>
                <a:cs typeface="Rambla"/>
                <a:sym typeface="Rambla"/>
              </a:defRPr>
            </a:lvl6pPr>
            <a:lvl7pPr indent="-25400" lvl="6" marL="1828800" marR="0" rtl="0" algn="l">
              <a:lnSpc>
                <a:spcPct val="100000"/>
              </a:lnSpc>
              <a:spcBef>
                <a:spcPts val="350"/>
              </a:spcBef>
              <a:spcAft>
                <a:spcPts val="0"/>
              </a:spcAft>
              <a:buClr>
                <a:schemeClr val="accent3"/>
              </a:buClr>
              <a:buSzPct val="100000"/>
              <a:buFont typeface="Noto Sans Symbols"/>
              <a:buChar char="◾"/>
              <a:defRPr b="0" i="0" sz="1600" u="none" cap="none" strike="noStrike">
                <a:solidFill>
                  <a:schemeClr val="lt1"/>
                </a:solidFill>
                <a:latin typeface="Rambla"/>
                <a:ea typeface="Rambla"/>
                <a:cs typeface="Rambla"/>
                <a:sym typeface="Rambla"/>
              </a:defRPr>
            </a:lvl7pPr>
            <a:lvl8pPr indent="-25400" lvl="7" marL="2057400" marR="0" rtl="0" algn="l">
              <a:lnSpc>
                <a:spcPct val="100000"/>
              </a:lnSpc>
              <a:spcBef>
                <a:spcPts val="350"/>
              </a:spcBef>
              <a:spcAft>
                <a:spcPts val="0"/>
              </a:spcAft>
              <a:buClr>
                <a:schemeClr val="accent3"/>
              </a:buClr>
              <a:buSzPct val="100000"/>
              <a:buFont typeface="Noto Sans Symbols"/>
              <a:buChar char="◾"/>
              <a:defRPr b="0" i="0" sz="1600" u="none" cap="none" strike="noStrike">
                <a:solidFill>
                  <a:schemeClr val="lt1"/>
                </a:solidFill>
                <a:latin typeface="Rambla"/>
                <a:ea typeface="Rambla"/>
                <a:cs typeface="Rambla"/>
                <a:sym typeface="Rambla"/>
              </a:defRPr>
            </a:lvl8pPr>
            <a:lvl9pPr indent="-25400" lvl="8" marL="2286000" marR="0" rtl="0" algn="l">
              <a:lnSpc>
                <a:spcPct val="100000"/>
              </a:lnSpc>
              <a:spcBef>
                <a:spcPts val="350"/>
              </a:spcBef>
              <a:spcAft>
                <a:spcPts val="0"/>
              </a:spcAft>
              <a:buClr>
                <a:schemeClr val="accent3"/>
              </a:buClr>
              <a:buSzPct val="100000"/>
              <a:buFont typeface="Noto Sans Symbols"/>
              <a:buChar char="◾"/>
              <a:defRPr b="0" i="0" sz="1600" u="none" cap="none" strike="noStrike">
                <a:solidFill>
                  <a:schemeClr val="lt1"/>
                </a:solidFill>
                <a:latin typeface="Rambla"/>
                <a:ea typeface="Rambla"/>
                <a:cs typeface="Rambla"/>
                <a:sym typeface="Rambla"/>
              </a:defRPr>
            </a:lvl9pPr>
          </a:lstStyle>
          <a:p/>
        </p:txBody>
      </p:sp>
      <p:sp>
        <p:nvSpPr>
          <p:cNvPr id="133" name="Shape 133"/>
          <p:cNvSpPr/>
          <p:nvPr>
            <p:ph idx="2" type="pic"/>
          </p:nvPr>
        </p:nvSpPr>
        <p:spPr>
          <a:xfrm>
            <a:off x="228600" y="142476"/>
            <a:ext cx="8686800" cy="3291900"/>
          </a:xfrm>
          <a:prstGeom prst="rect">
            <a:avLst/>
          </a:prstGeom>
          <a:solidFill>
            <a:schemeClr val="dk2"/>
          </a:solidFill>
          <a:ln cap="flat" cmpd="sng" w="9525">
            <a:solidFill>
              <a:schemeClr val="dk1"/>
            </a:solidFill>
            <a:prstDash val="solid"/>
            <a:round/>
            <a:headEnd len="med" w="med" type="none"/>
            <a:tailEnd len="med" w="med" type="none"/>
          </a:ln>
        </p:spPr>
        <p:txBody>
          <a:bodyPr anchorCtr="0" anchor="t" bIns="91425" lIns="91425" rIns="91425" tIns="91425"/>
          <a:lstStyle>
            <a:lvl1pPr indent="0" lvl="0" marL="0" marR="0" rtl="0" algn="l">
              <a:lnSpc>
                <a:spcPct val="100000"/>
              </a:lnSpc>
              <a:spcBef>
                <a:spcPts val="400"/>
              </a:spcBef>
              <a:spcAft>
                <a:spcPts val="0"/>
              </a:spcAft>
              <a:buClr>
                <a:schemeClr val="accent1"/>
              </a:buClr>
              <a:buFont typeface="Noto Sans Symbols"/>
              <a:buNone/>
              <a:defRPr b="0" i="0" sz="3200" u="none" cap="none" strike="noStrike">
                <a:solidFill>
                  <a:schemeClr val="lt1"/>
                </a:solidFill>
                <a:latin typeface="Rambla"/>
                <a:ea typeface="Rambla"/>
                <a:cs typeface="Rambla"/>
                <a:sym typeface="Rambla"/>
              </a:defRPr>
            </a:lvl1pPr>
            <a:lvl2pPr indent="44958" lvl="1" marL="621792" marR="0" rtl="0" algn="l">
              <a:lnSpc>
                <a:spcPct val="100000"/>
              </a:lnSpc>
              <a:spcBef>
                <a:spcPts val="324"/>
              </a:spcBef>
              <a:spcAft>
                <a:spcPts val="0"/>
              </a:spcAft>
              <a:buClr>
                <a:schemeClr val="accent1"/>
              </a:buClr>
              <a:buSzPct val="100000"/>
              <a:buFont typeface="Verdana"/>
              <a:buChar char="◦"/>
              <a:defRPr b="0" i="0" sz="2300" u="none" cap="none" strike="noStrike">
                <a:solidFill>
                  <a:schemeClr val="lt1"/>
                </a:solidFill>
                <a:latin typeface="Rambla"/>
                <a:ea typeface="Rambla"/>
                <a:cs typeface="Rambla"/>
                <a:sym typeface="Rambla"/>
              </a:defRPr>
            </a:lvl2pPr>
            <a:lvl3pPr indent="23113" lvl="2" marL="859536" marR="0" rtl="0" algn="l">
              <a:lnSpc>
                <a:spcPct val="100000"/>
              </a:lnSpc>
              <a:spcBef>
                <a:spcPts val="350"/>
              </a:spcBef>
              <a:spcAft>
                <a:spcPts val="0"/>
              </a:spcAft>
              <a:buClr>
                <a:schemeClr val="accent2"/>
              </a:buClr>
              <a:buSzPct val="100000"/>
              <a:buFont typeface="Noto Sans Symbols"/>
              <a:buChar char="⚫"/>
              <a:defRPr b="0" i="0" sz="2100" u="none" cap="none" strike="noStrike">
                <a:solidFill>
                  <a:schemeClr val="lt1"/>
                </a:solidFill>
                <a:latin typeface="Rambla"/>
                <a:ea typeface="Rambla"/>
                <a:cs typeface="Rambla"/>
                <a:sym typeface="Rambla"/>
              </a:defRPr>
            </a:lvl3pPr>
            <a:lvl4pPr indent="6350" lvl="3" marL="1143000" marR="0" rtl="0" algn="l">
              <a:lnSpc>
                <a:spcPct val="100000"/>
              </a:lnSpc>
              <a:spcBef>
                <a:spcPts val="350"/>
              </a:spcBef>
              <a:spcAft>
                <a:spcPts val="0"/>
              </a:spcAft>
              <a:buClr>
                <a:schemeClr val="accent2"/>
              </a:buClr>
              <a:buSzPct val="100000"/>
              <a:buFont typeface="Noto Sans Symbols"/>
              <a:buChar char="⚫"/>
              <a:defRPr b="0" i="0" sz="1900" u="none" cap="none" strike="noStrike">
                <a:solidFill>
                  <a:schemeClr val="lt1"/>
                </a:solidFill>
                <a:latin typeface="Rambla"/>
                <a:ea typeface="Rambla"/>
                <a:cs typeface="Rambla"/>
                <a:sym typeface="Rambla"/>
              </a:defRPr>
            </a:lvl4pPr>
            <a:lvl5pPr indent="0" lvl="4" marL="1371600" marR="0" rtl="0" algn="l">
              <a:lnSpc>
                <a:spcPct val="100000"/>
              </a:lnSpc>
              <a:spcBef>
                <a:spcPts val="350"/>
              </a:spcBef>
              <a:spcAft>
                <a:spcPts val="0"/>
              </a:spcAft>
              <a:buClr>
                <a:schemeClr val="accent2"/>
              </a:buClr>
              <a:buSzPct val="100000"/>
              <a:buFont typeface="Noto Sans Symbols"/>
              <a:buChar char="⚫"/>
              <a:defRPr b="0" i="0" sz="1800" u="none" cap="none" strike="noStrike">
                <a:solidFill>
                  <a:schemeClr val="lt1"/>
                </a:solidFill>
                <a:latin typeface="Rambla"/>
                <a:ea typeface="Rambla"/>
                <a:cs typeface="Rambla"/>
                <a:sym typeface="Rambla"/>
              </a:defRPr>
            </a:lvl5pPr>
            <a:lvl6pPr indent="0" lvl="5" marL="1600200" marR="0" rtl="0" algn="l">
              <a:lnSpc>
                <a:spcPct val="100000"/>
              </a:lnSpc>
              <a:spcBef>
                <a:spcPts val="350"/>
              </a:spcBef>
              <a:spcAft>
                <a:spcPts val="0"/>
              </a:spcAft>
              <a:buClr>
                <a:schemeClr val="accent3"/>
              </a:buClr>
              <a:buSzPct val="100000"/>
              <a:buFont typeface="Noto Sans Symbols"/>
              <a:buChar char="◾"/>
              <a:defRPr b="0" i="0" sz="1800" u="none" cap="none" strike="noStrike">
                <a:solidFill>
                  <a:schemeClr val="lt1"/>
                </a:solidFill>
                <a:latin typeface="Rambla"/>
                <a:ea typeface="Rambla"/>
                <a:cs typeface="Rambla"/>
                <a:sym typeface="Rambla"/>
              </a:defRPr>
            </a:lvl6pPr>
            <a:lvl7pPr indent="-25400" lvl="6" marL="1828800" marR="0" rtl="0" algn="l">
              <a:lnSpc>
                <a:spcPct val="100000"/>
              </a:lnSpc>
              <a:spcBef>
                <a:spcPts val="350"/>
              </a:spcBef>
              <a:spcAft>
                <a:spcPts val="0"/>
              </a:spcAft>
              <a:buClr>
                <a:schemeClr val="accent3"/>
              </a:buClr>
              <a:buSzPct val="100000"/>
              <a:buFont typeface="Noto Sans Symbols"/>
              <a:buChar char="◾"/>
              <a:defRPr b="0" i="0" sz="1600" u="none" cap="none" strike="noStrike">
                <a:solidFill>
                  <a:schemeClr val="lt1"/>
                </a:solidFill>
                <a:latin typeface="Rambla"/>
                <a:ea typeface="Rambla"/>
                <a:cs typeface="Rambla"/>
                <a:sym typeface="Rambla"/>
              </a:defRPr>
            </a:lvl7pPr>
            <a:lvl8pPr indent="-25400" lvl="7" marL="2057400" marR="0" rtl="0" algn="l">
              <a:lnSpc>
                <a:spcPct val="100000"/>
              </a:lnSpc>
              <a:spcBef>
                <a:spcPts val="350"/>
              </a:spcBef>
              <a:spcAft>
                <a:spcPts val="0"/>
              </a:spcAft>
              <a:buClr>
                <a:schemeClr val="accent3"/>
              </a:buClr>
              <a:buSzPct val="100000"/>
              <a:buFont typeface="Noto Sans Symbols"/>
              <a:buChar char="◾"/>
              <a:defRPr b="0" i="0" sz="1600" u="none" cap="none" strike="noStrike">
                <a:solidFill>
                  <a:schemeClr val="lt1"/>
                </a:solidFill>
                <a:latin typeface="Rambla"/>
                <a:ea typeface="Rambla"/>
                <a:cs typeface="Rambla"/>
                <a:sym typeface="Rambla"/>
              </a:defRPr>
            </a:lvl8pPr>
            <a:lvl9pPr indent="-25400" lvl="8" marL="2286000" marR="0" rtl="0" algn="l">
              <a:lnSpc>
                <a:spcPct val="100000"/>
              </a:lnSpc>
              <a:spcBef>
                <a:spcPts val="350"/>
              </a:spcBef>
              <a:spcAft>
                <a:spcPts val="0"/>
              </a:spcAft>
              <a:buClr>
                <a:schemeClr val="accent3"/>
              </a:buClr>
              <a:buSzPct val="100000"/>
              <a:buFont typeface="Noto Sans Symbols"/>
              <a:buChar char="◾"/>
              <a:defRPr b="0" i="0" sz="1600" u="none" cap="none" strike="noStrike">
                <a:solidFill>
                  <a:schemeClr val="lt1"/>
                </a:solidFill>
                <a:latin typeface="Rambla"/>
                <a:ea typeface="Rambla"/>
                <a:cs typeface="Rambla"/>
                <a:sym typeface="Rambla"/>
              </a:defRPr>
            </a:lvl9pPr>
          </a:lstStyle>
          <a:p/>
        </p:txBody>
      </p:sp>
      <p:sp>
        <p:nvSpPr>
          <p:cNvPr id="134" name="Shape 134"/>
          <p:cNvSpPr txBox="1"/>
          <p:nvPr>
            <p:ph idx="10" type="dt"/>
          </p:nvPr>
        </p:nvSpPr>
        <p:spPr>
          <a:xfrm>
            <a:off x="6727032" y="4805957"/>
            <a:ext cx="1920300" cy="274199"/>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lt1"/>
              </a:buClr>
              <a:buFont typeface="Rambla"/>
              <a:buNone/>
              <a:defRPr b="0" i="0" sz="1000" u="none" cap="none" strike="noStrike">
                <a:solidFill>
                  <a:schemeClr val="lt1"/>
                </a:solidFill>
                <a:latin typeface="Rambla"/>
                <a:ea typeface="Rambla"/>
                <a:cs typeface="Rambla"/>
                <a:sym typeface="Rambla"/>
              </a:defRPr>
            </a:lvl1pPr>
            <a:lvl2pPr indent="0" lvl="1" marL="4572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2pPr>
            <a:lvl3pPr indent="0" lvl="2" marL="9144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3pPr>
            <a:lvl4pPr indent="0" lvl="3" marL="13716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4pPr>
            <a:lvl5pPr indent="0" lvl="4" marL="18288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5pPr>
            <a:lvl6pPr indent="0" lvl="5" marL="22860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6pPr>
            <a:lvl7pPr indent="0" lvl="6" marL="27432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7pPr>
            <a:lvl8pPr indent="0" lvl="7" marL="32004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8pPr>
            <a:lvl9pPr indent="0" lvl="8" marL="36576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9pPr>
          </a:lstStyle>
          <a:p/>
        </p:txBody>
      </p:sp>
      <p:sp>
        <p:nvSpPr>
          <p:cNvPr id="135" name="Shape 135"/>
          <p:cNvSpPr txBox="1"/>
          <p:nvPr>
            <p:ph idx="11" type="ftr"/>
          </p:nvPr>
        </p:nvSpPr>
        <p:spPr>
          <a:xfrm>
            <a:off x="4380071" y="4805957"/>
            <a:ext cx="2350799" cy="273900"/>
          </a:xfrm>
          <a:prstGeom prst="rect">
            <a:avLst/>
          </a:prstGeom>
          <a:noFill/>
          <a:ln>
            <a:noFill/>
          </a:ln>
        </p:spPr>
        <p:txBody>
          <a:bodyPr anchorCtr="0" anchor="b" bIns="91425" lIns="91425" rIns="91425" tIns="91425"/>
          <a:lstStyle>
            <a:lvl1pPr indent="0" lvl="0" marL="0" marR="0" rtl="0" algn="r">
              <a:lnSpc>
                <a:spcPct val="100000"/>
              </a:lnSpc>
              <a:spcBef>
                <a:spcPts val="0"/>
              </a:spcBef>
              <a:spcAft>
                <a:spcPts val="0"/>
              </a:spcAft>
              <a:buClr>
                <a:schemeClr val="lt1"/>
              </a:buClr>
              <a:buFont typeface="Rambla"/>
              <a:buNone/>
              <a:defRPr b="0" i="0" sz="1000" u="none" cap="none" strike="noStrike">
                <a:solidFill>
                  <a:schemeClr val="lt1"/>
                </a:solidFill>
                <a:latin typeface="Rambla"/>
                <a:ea typeface="Rambla"/>
                <a:cs typeface="Rambla"/>
                <a:sym typeface="Rambla"/>
              </a:defRPr>
            </a:lvl1pPr>
            <a:lvl2pPr indent="0" lvl="1" marL="4572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2pPr>
            <a:lvl3pPr indent="0" lvl="2" marL="9144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3pPr>
            <a:lvl4pPr indent="0" lvl="3" marL="13716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4pPr>
            <a:lvl5pPr indent="0" lvl="4" marL="18288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5pPr>
            <a:lvl6pPr indent="0" lvl="5" marL="22860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6pPr>
            <a:lvl7pPr indent="0" lvl="6" marL="27432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7pPr>
            <a:lvl8pPr indent="0" lvl="7" marL="32004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8pPr>
            <a:lvl9pPr indent="0" lvl="8" marL="3657600" marR="0" rtl="0" algn="l">
              <a:lnSpc>
                <a:spcPct val="100000"/>
              </a:lnSpc>
              <a:spcBef>
                <a:spcPts val="0"/>
              </a:spcBef>
              <a:spcAft>
                <a:spcPts val="0"/>
              </a:spcAft>
              <a:buClr>
                <a:schemeClr val="lt1"/>
              </a:buClr>
              <a:buFont typeface="Rambla"/>
              <a:buNone/>
              <a:defRPr b="0" i="0" sz="1800" u="none" cap="none" strike="noStrike">
                <a:solidFill>
                  <a:schemeClr val="lt1"/>
                </a:solidFill>
                <a:latin typeface="Rambla"/>
                <a:ea typeface="Rambla"/>
                <a:cs typeface="Rambla"/>
                <a:sym typeface="Rambla"/>
              </a:defRPr>
            </a:lvl9pPr>
          </a:lstStyle>
          <a:p/>
        </p:txBody>
      </p:sp>
      <p:sp>
        <p:nvSpPr>
          <p:cNvPr id="136" name="Shape 136"/>
          <p:cNvSpPr txBox="1"/>
          <p:nvPr>
            <p:ph idx="12" type="sldNum"/>
          </p:nvPr>
        </p:nvSpPr>
        <p:spPr>
          <a:xfrm>
            <a:off x="8647271" y="4805957"/>
            <a:ext cx="365699" cy="2739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lt1"/>
              </a:buClr>
              <a:buSzPct val="25000"/>
              <a:buFont typeface="Rambla"/>
              <a:buNone/>
            </a:pPr>
            <a:fld id="{00000000-1234-1234-1234-123412341234}" type="slidenum">
              <a:rPr b="0" i="0" lang="en" sz="1000" u="none" cap="none" strike="noStrike">
                <a:solidFill>
                  <a:schemeClr val="lt1"/>
                </a:solidFill>
                <a:latin typeface="Rambla"/>
                <a:ea typeface="Rambla"/>
                <a:cs typeface="Rambla"/>
                <a:sym typeface="Rambla"/>
              </a:rPr>
              <a:t>‹#›</a:t>
            </a:fld>
          </a:p>
        </p:txBody>
      </p:sp>
      <p:sp>
        <p:nvSpPr>
          <p:cNvPr id="137" name="Shape 137"/>
          <p:cNvSpPr txBox="1"/>
          <p:nvPr>
            <p:ph type="title"/>
          </p:nvPr>
        </p:nvSpPr>
        <p:spPr>
          <a:xfrm>
            <a:off x="228600" y="3648841"/>
            <a:ext cx="8075400" cy="422099"/>
          </a:xfrm>
          <a:prstGeom prst="rect">
            <a:avLst/>
          </a:prstGeom>
          <a:noFill/>
          <a:ln>
            <a:noFill/>
          </a:ln>
        </p:spPr>
        <p:txBody>
          <a:bodyPr anchorCtr="0" anchor="t" bIns="91425" lIns="91425" rIns="91425" tIns="91425"/>
          <a:lstStyle>
            <a:lvl1pPr indent="0" lvl="0" marL="0" marR="0" rtl="0" algn="r">
              <a:lnSpc>
                <a:spcPct val="100000"/>
              </a:lnSpc>
              <a:spcBef>
                <a:spcPts val="0"/>
              </a:spcBef>
              <a:spcAft>
                <a:spcPts val="0"/>
              </a:spcAft>
              <a:buClr>
                <a:schemeClr val="accent1"/>
              </a:buClr>
              <a:buFont typeface="Rambla"/>
              <a:buNone/>
              <a:defRPr b="0" i="0" sz="3000" u="none" cap="none" strike="noStrike">
                <a:solidFill>
                  <a:schemeClr val="accent1"/>
                </a:solidFill>
                <a:latin typeface="Rambla"/>
                <a:ea typeface="Rambla"/>
                <a:cs typeface="Rambla"/>
                <a:sym typeface="Rambla"/>
              </a:defRPr>
            </a:lvl1pPr>
            <a:lvl2pPr indent="0" lvl="1" rtl="0">
              <a:spcBef>
                <a:spcPts val="0"/>
              </a:spcBef>
              <a:buFont typeface="Arial"/>
              <a:buNone/>
              <a:defRPr sz="1800"/>
            </a:lvl2pPr>
            <a:lvl3pPr indent="0" lvl="2" rtl="0">
              <a:spcBef>
                <a:spcPts val="0"/>
              </a:spcBef>
              <a:buFont typeface="Arial"/>
              <a:buNone/>
              <a:defRPr sz="1800"/>
            </a:lvl3pPr>
            <a:lvl4pPr indent="0" lvl="3" rtl="0">
              <a:spcBef>
                <a:spcPts val="0"/>
              </a:spcBef>
              <a:buFont typeface="Arial"/>
              <a:buNone/>
              <a:defRPr sz="1800"/>
            </a:lvl4pPr>
            <a:lvl5pPr indent="0" lvl="4" rtl="0">
              <a:spcBef>
                <a:spcPts val="0"/>
              </a:spcBef>
              <a:buFont typeface="Arial"/>
              <a:buNone/>
              <a:defRPr sz="1800"/>
            </a:lvl5pPr>
            <a:lvl6pPr indent="0" lvl="5" rtl="0">
              <a:spcBef>
                <a:spcPts val="0"/>
              </a:spcBef>
              <a:buFont typeface="Arial"/>
              <a:buNone/>
              <a:defRPr sz="1800"/>
            </a:lvl6pPr>
            <a:lvl7pPr indent="0" lvl="6" rtl="0">
              <a:spcBef>
                <a:spcPts val="0"/>
              </a:spcBef>
              <a:buFont typeface="Arial"/>
              <a:buNone/>
              <a:defRPr sz="1800"/>
            </a:lvl7pPr>
            <a:lvl8pPr indent="0" lvl="7" rtl="0">
              <a:spcBef>
                <a:spcPts val="0"/>
              </a:spcBef>
              <a:buFont typeface="Arial"/>
              <a:buNone/>
              <a:defRPr sz="1800"/>
            </a:lvl8pPr>
            <a:lvl9pPr indent="0" lvl="8" rtl="0">
              <a:spcBef>
                <a:spcPts val="0"/>
              </a:spcBef>
              <a:buFont typeface="Arial"/>
              <a:buNone/>
              <a:defRPr sz="1800"/>
            </a:lvl9pPr>
          </a:lstStyle>
          <a:p/>
        </p:txBody>
      </p:sp>
      <p:sp>
        <p:nvSpPr>
          <p:cNvPr id="138" name="Shape 138"/>
          <p:cNvSpPr/>
          <p:nvPr/>
        </p:nvSpPr>
        <p:spPr>
          <a:xfrm>
            <a:off x="499272" y="4458701"/>
            <a:ext cx="4940700" cy="690899"/>
          </a:xfrm>
          <a:custGeom>
            <a:pathLst>
              <a:path extrusionOk="0" h="120000" w="120000">
                <a:moveTo>
                  <a:pt x="0" y="712"/>
                </a:moveTo>
                <a:lnTo>
                  <a:pt x="119999" y="120000"/>
                </a:lnTo>
                <a:lnTo>
                  <a:pt x="89106" y="120000"/>
                </a:lnTo>
                <a:lnTo>
                  <a:pt x="16" y="0"/>
                </a:lnTo>
              </a:path>
            </a:pathLst>
          </a:custGeom>
          <a:solidFill>
            <a:srgbClr val="9CCADC">
              <a:alpha val="40000"/>
            </a:srgbClr>
          </a:solid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lt1"/>
              </a:solidFill>
              <a:latin typeface="Rambla"/>
              <a:ea typeface="Rambla"/>
              <a:cs typeface="Rambla"/>
              <a:sym typeface="Rambla"/>
            </a:endParaRPr>
          </a:p>
        </p:txBody>
      </p:sp>
      <p:sp>
        <p:nvSpPr>
          <p:cNvPr id="139" name="Shape 139"/>
          <p:cNvSpPr/>
          <p:nvPr/>
        </p:nvSpPr>
        <p:spPr>
          <a:xfrm>
            <a:off x="485716" y="4454257"/>
            <a:ext cx="3690600" cy="700200"/>
          </a:xfrm>
          <a:custGeom>
            <a:pathLst>
              <a:path extrusionOk="0" h="120000" w="120000">
                <a:moveTo>
                  <a:pt x="0" y="0"/>
                </a:moveTo>
                <a:lnTo>
                  <a:pt x="119999" y="119387"/>
                </a:lnTo>
                <a:lnTo>
                  <a:pt x="94759" y="120000"/>
                </a:lnTo>
                <a:lnTo>
                  <a:pt x="257" y="816"/>
                </a:lnTo>
              </a:path>
            </a:pathLst>
          </a:custGeom>
          <a:solidFill>
            <a:srgbClr val="000000"/>
          </a:solid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lt1"/>
              </a:solidFill>
              <a:latin typeface="Rambla"/>
              <a:ea typeface="Rambla"/>
              <a:cs typeface="Rambla"/>
              <a:sym typeface="Rambla"/>
            </a:endParaRPr>
          </a:p>
        </p:txBody>
      </p:sp>
      <p:sp>
        <p:nvSpPr>
          <p:cNvPr id="140" name="Shape 140"/>
          <p:cNvSpPr/>
          <p:nvPr/>
        </p:nvSpPr>
        <p:spPr>
          <a:xfrm>
            <a:off x="-6040" y="4343439"/>
            <a:ext cx="3402299" cy="810600"/>
          </a:xfrm>
          <a:prstGeom prst="rtTriangle">
            <a:avLst/>
          </a:prstGeom>
          <a:blipFill rotWithShape="1">
            <a:blip r:embed="rId2">
              <a:alphaModFix amt="50000"/>
            </a:blip>
            <a:tile algn="t" flip="none" tx="0" sx="50001" ty="0" sy="50001"/>
          </a:blip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chemeClr val="lt1"/>
              </a:solidFill>
              <a:latin typeface="Rambla"/>
              <a:ea typeface="Rambla"/>
              <a:cs typeface="Rambla"/>
              <a:sym typeface="Rambla"/>
            </a:endParaRPr>
          </a:p>
        </p:txBody>
      </p:sp>
      <p:cxnSp>
        <p:nvCxnSpPr>
          <p:cNvPr id="141" name="Shape 141"/>
          <p:cNvCxnSpPr/>
          <p:nvPr/>
        </p:nvCxnSpPr>
        <p:spPr>
          <a:xfrm>
            <a:off x="-9236" y="4340803"/>
            <a:ext cx="3405600" cy="813300"/>
          </a:xfrm>
          <a:prstGeom prst="straightConnector1">
            <a:avLst/>
          </a:prstGeom>
          <a:noFill/>
          <a:ln cap="flat" cmpd="sng" w="12050">
            <a:solidFill>
              <a:srgbClr val="93C5D8"/>
            </a:solidFill>
            <a:prstDash val="solid"/>
            <a:miter/>
            <a:headEnd len="med" w="med" type="none"/>
            <a:tailEnd len="med" w="med" type="none"/>
          </a:ln>
        </p:spPr>
      </p:cxnSp>
      <p:sp>
        <p:nvSpPr>
          <p:cNvPr id="142" name="Shape 142"/>
          <p:cNvSpPr/>
          <p:nvPr/>
        </p:nvSpPr>
        <p:spPr>
          <a:xfrm>
            <a:off x="8664110" y="3741328"/>
            <a:ext cx="183000" cy="171599"/>
          </a:xfrm>
          <a:prstGeom prst="chevron">
            <a:avLst>
              <a:gd fmla="val 50000" name="adj"/>
            </a:avLst>
          </a:prstGeom>
          <a:gradFill>
            <a:gsLst>
              <a:gs pos="0">
                <a:srgbClr val="1488A5"/>
              </a:gs>
              <a:gs pos="72000">
                <a:srgbClr val="4DB7DA"/>
              </a:gs>
              <a:gs pos="100000">
                <a:srgbClr val="7CC2DD"/>
              </a:gs>
            </a:gsLst>
            <a:lin ang="16200038" scaled="0"/>
          </a:gradFill>
          <a:ln cap="rnd" cmpd="sng" w="9525">
            <a:solidFill>
              <a:srgbClr val="20768B"/>
            </a:solidFill>
            <a:prstDash val="solid"/>
            <a:round/>
            <a:headEnd len="med" w="med" type="none"/>
            <a:tailEnd len="med" w="med" type="none"/>
          </a:ln>
          <a:effectLst>
            <a:outerShdw blurRad="50799" dir="5400000" dist="25400">
              <a:srgbClr val="000000">
                <a:alpha val="45490"/>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lt1"/>
              </a:solidFill>
              <a:latin typeface="Rambla"/>
              <a:ea typeface="Rambla"/>
              <a:cs typeface="Rambla"/>
              <a:sym typeface="Rambla"/>
            </a:endParaRPr>
          </a:p>
        </p:txBody>
      </p:sp>
      <p:sp>
        <p:nvSpPr>
          <p:cNvPr id="143" name="Shape 143"/>
          <p:cNvSpPr/>
          <p:nvPr/>
        </p:nvSpPr>
        <p:spPr>
          <a:xfrm>
            <a:off x="8477696" y="3741328"/>
            <a:ext cx="183000" cy="171599"/>
          </a:xfrm>
          <a:prstGeom prst="chevron">
            <a:avLst>
              <a:gd fmla="val 50000" name="adj"/>
            </a:avLst>
          </a:prstGeom>
          <a:gradFill>
            <a:gsLst>
              <a:gs pos="0">
                <a:srgbClr val="1488A5"/>
              </a:gs>
              <a:gs pos="72000">
                <a:srgbClr val="4DB7DA"/>
              </a:gs>
              <a:gs pos="100000">
                <a:srgbClr val="7CC2DD"/>
              </a:gs>
            </a:gsLst>
            <a:lin ang="16200038" scaled="0"/>
          </a:gradFill>
          <a:ln cap="rnd" cmpd="sng" w="9525">
            <a:solidFill>
              <a:srgbClr val="20768B"/>
            </a:solidFill>
            <a:prstDash val="solid"/>
            <a:round/>
            <a:headEnd len="med" w="med" type="none"/>
            <a:tailEnd len="med" w="med" type="none"/>
          </a:ln>
          <a:effectLst>
            <a:outerShdw blurRad="50799" dir="5400000" dist="25400">
              <a:srgbClr val="000000">
                <a:alpha val="45490"/>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lt1"/>
              </a:solidFill>
              <a:latin typeface="Rambla"/>
              <a:ea typeface="Rambla"/>
              <a:cs typeface="Rambla"/>
              <a:sym typeface="Rambla"/>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vertTx">
  <p:cSld name="Title and Vertical Text">
    <p:spTree>
      <p:nvGrpSpPr>
        <p:cNvPr id="144" name="Shape 144"/>
        <p:cNvGrpSpPr/>
        <p:nvPr/>
      </p:nvGrpSpPr>
      <p:grpSpPr>
        <a:xfrm>
          <a:off x="0" y="0"/>
          <a:ext cx="0" cy="0"/>
          <a:chOff x="0" y="0"/>
          <a:chExt cx="0" cy="0"/>
        </a:xfrm>
      </p:grpSpPr>
      <p:sp>
        <p:nvSpPr>
          <p:cNvPr id="145" name="Shape 145"/>
          <p:cNvSpPr txBox="1"/>
          <p:nvPr>
            <p:ph type="title"/>
          </p:nvPr>
        </p:nvSpPr>
        <p:spPr>
          <a:xfrm>
            <a:off x="457200" y="205978"/>
            <a:ext cx="8229600" cy="857400"/>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2"/>
              </a:buClr>
              <a:buFont typeface="Rambla"/>
              <a:buNone/>
              <a:defRPr b="1" i="0" sz="4100" u="none" cap="none" strike="noStrike">
                <a:solidFill>
                  <a:schemeClr val="dk2"/>
                </a:solidFill>
                <a:latin typeface="Rambla"/>
                <a:ea typeface="Rambla"/>
                <a:cs typeface="Rambla"/>
                <a:sym typeface="Rambla"/>
              </a:defRPr>
            </a:lvl1pPr>
            <a:lvl2pPr indent="0" lvl="1" rtl="0">
              <a:spcBef>
                <a:spcPts val="0"/>
              </a:spcBef>
              <a:buFont typeface="Arial"/>
              <a:buNone/>
              <a:defRPr sz="1800"/>
            </a:lvl2pPr>
            <a:lvl3pPr indent="0" lvl="2" rtl="0">
              <a:spcBef>
                <a:spcPts val="0"/>
              </a:spcBef>
              <a:buFont typeface="Arial"/>
              <a:buNone/>
              <a:defRPr sz="1800"/>
            </a:lvl3pPr>
            <a:lvl4pPr indent="0" lvl="3" rtl="0">
              <a:spcBef>
                <a:spcPts val="0"/>
              </a:spcBef>
              <a:buFont typeface="Arial"/>
              <a:buNone/>
              <a:defRPr sz="1800"/>
            </a:lvl4pPr>
            <a:lvl5pPr indent="0" lvl="4" rtl="0">
              <a:spcBef>
                <a:spcPts val="0"/>
              </a:spcBef>
              <a:buFont typeface="Arial"/>
              <a:buNone/>
              <a:defRPr sz="1800"/>
            </a:lvl5pPr>
            <a:lvl6pPr indent="0" lvl="5" rtl="0">
              <a:spcBef>
                <a:spcPts val="0"/>
              </a:spcBef>
              <a:buFont typeface="Arial"/>
              <a:buNone/>
              <a:defRPr sz="1800"/>
            </a:lvl6pPr>
            <a:lvl7pPr indent="0" lvl="6" rtl="0">
              <a:spcBef>
                <a:spcPts val="0"/>
              </a:spcBef>
              <a:buFont typeface="Arial"/>
              <a:buNone/>
              <a:defRPr sz="1800"/>
            </a:lvl7pPr>
            <a:lvl8pPr indent="0" lvl="7" rtl="0">
              <a:spcBef>
                <a:spcPts val="0"/>
              </a:spcBef>
              <a:buFont typeface="Arial"/>
              <a:buNone/>
              <a:defRPr sz="1800"/>
            </a:lvl8pPr>
            <a:lvl9pPr indent="0" lvl="8" rtl="0">
              <a:spcBef>
                <a:spcPts val="0"/>
              </a:spcBef>
              <a:buFont typeface="Arial"/>
              <a:buNone/>
              <a:defRPr sz="1800"/>
            </a:lvl9pPr>
          </a:lstStyle>
          <a:p/>
        </p:txBody>
      </p:sp>
      <p:sp>
        <p:nvSpPr>
          <p:cNvPr id="146" name="Shape 146"/>
          <p:cNvSpPr txBox="1"/>
          <p:nvPr>
            <p:ph idx="1" type="body"/>
          </p:nvPr>
        </p:nvSpPr>
        <p:spPr>
          <a:xfrm rot="5400000">
            <a:off x="2927249" y="-1359053"/>
            <a:ext cx="3289500" cy="8229600"/>
          </a:xfrm>
          <a:prstGeom prst="rect">
            <a:avLst/>
          </a:prstGeom>
          <a:noFill/>
          <a:ln>
            <a:noFill/>
          </a:ln>
        </p:spPr>
        <p:txBody>
          <a:bodyPr anchorCtr="0" anchor="t" bIns="91425" lIns="91425" rIns="91425" tIns="91425"/>
          <a:lstStyle>
            <a:lvl1pPr indent="-33273" lvl="0" marL="365760" marR="0" rtl="0" algn="l">
              <a:lnSpc>
                <a:spcPct val="100000"/>
              </a:lnSpc>
              <a:spcBef>
                <a:spcPts val="400"/>
              </a:spcBef>
              <a:spcAft>
                <a:spcPts val="0"/>
              </a:spcAft>
              <a:buClr>
                <a:schemeClr val="accent1"/>
              </a:buClr>
              <a:buSzPct val="68000"/>
              <a:buFont typeface="Noto Sans Symbols"/>
              <a:buChar char="▶"/>
              <a:defRPr b="0" i="0" sz="2700" u="none" cap="none" strike="noStrike">
                <a:solidFill>
                  <a:schemeClr val="dk1"/>
                </a:solidFill>
                <a:latin typeface="Rambla"/>
                <a:ea typeface="Rambla"/>
                <a:cs typeface="Rambla"/>
                <a:sym typeface="Rambla"/>
              </a:defRPr>
            </a:lvl1pPr>
            <a:lvl2pPr indent="44958" lvl="1" marL="621792" marR="0" rtl="0" algn="l">
              <a:lnSpc>
                <a:spcPct val="100000"/>
              </a:lnSpc>
              <a:spcBef>
                <a:spcPts val="324"/>
              </a:spcBef>
              <a:spcAft>
                <a:spcPts val="0"/>
              </a:spcAft>
              <a:buClr>
                <a:schemeClr val="accent1"/>
              </a:buClr>
              <a:buSzPct val="100000"/>
              <a:buFont typeface="Verdana"/>
              <a:buChar char="◦"/>
              <a:defRPr b="0" i="0" sz="2300" u="none" cap="none" strike="noStrike">
                <a:solidFill>
                  <a:schemeClr val="dk1"/>
                </a:solidFill>
                <a:latin typeface="Rambla"/>
                <a:ea typeface="Rambla"/>
                <a:cs typeface="Rambla"/>
                <a:sym typeface="Rambla"/>
              </a:defRPr>
            </a:lvl2pPr>
            <a:lvl3pPr indent="23113" lvl="2" marL="859536" marR="0" rtl="0" algn="l">
              <a:lnSpc>
                <a:spcPct val="100000"/>
              </a:lnSpc>
              <a:spcBef>
                <a:spcPts val="350"/>
              </a:spcBef>
              <a:spcAft>
                <a:spcPts val="0"/>
              </a:spcAft>
              <a:buClr>
                <a:schemeClr val="accent2"/>
              </a:buClr>
              <a:buSzPct val="100000"/>
              <a:buFont typeface="Noto Sans Symbols"/>
              <a:buChar char="⚫"/>
              <a:defRPr b="0" i="0" sz="2100" u="none" cap="none" strike="noStrike">
                <a:solidFill>
                  <a:schemeClr val="dk1"/>
                </a:solidFill>
                <a:latin typeface="Rambla"/>
                <a:ea typeface="Rambla"/>
                <a:cs typeface="Rambla"/>
                <a:sym typeface="Rambla"/>
              </a:defRPr>
            </a:lvl3pPr>
            <a:lvl4pPr indent="6350" lvl="3" marL="1143000" marR="0" rtl="0" algn="l">
              <a:lnSpc>
                <a:spcPct val="100000"/>
              </a:lnSpc>
              <a:spcBef>
                <a:spcPts val="350"/>
              </a:spcBef>
              <a:spcAft>
                <a:spcPts val="0"/>
              </a:spcAft>
              <a:buClr>
                <a:schemeClr val="accent2"/>
              </a:buClr>
              <a:buSzPct val="100000"/>
              <a:buFont typeface="Noto Sans Symbols"/>
              <a:buChar char="⚫"/>
              <a:defRPr b="0" i="0" sz="1900" u="none" cap="none" strike="noStrike">
                <a:solidFill>
                  <a:schemeClr val="dk1"/>
                </a:solidFill>
                <a:latin typeface="Rambla"/>
                <a:ea typeface="Rambla"/>
                <a:cs typeface="Rambla"/>
                <a:sym typeface="Rambla"/>
              </a:defRPr>
            </a:lvl4pPr>
            <a:lvl5pPr indent="0" lvl="4" marL="1371600" marR="0" rtl="0" algn="l">
              <a:lnSpc>
                <a:spcPct val="100000"/>
              </a:lnSpc>
              <a:spcBef>
                <a:spcPts val="350"/>
              </a:spcBef>
              <a:spcAft>
                <a:spcPts val="0"/>
              </a:spcAft>
              <a:buClr>
                <a:schemeClr val="accent2"/>
              </a:buClr>
              <a:buSzPct val="100000"/>
              <a:buFont typeface="Noto Sans Symbols"/>
              <a:buChar char="⚫"/>
              <a:defRPr b="0" i="0" sz="1800" u="none" cap="none" strike="noStrike">
                <a:solidFill>
                  <a:schemeClr val="dk1"/>
                </a:solidFill>
                <a:latin typeface="Rambla"/>
                <a:ea typeface="Rambla"/>
                <a:cs typeface="Rambla"/>
                <a:sym typeface="Rambla"/>
              </a:defRPr>
            </a:lvl5pPr>
            <a:lvl6pPr indent="0" lvl="5" marL="1600200" marR="0" rtl="0" algn="l">
              <a:lnSpc>
                <a:spcPct val="100000"/>
              </a:lnSpc>
              <a:spcBef>
                <a:spcPts val="350"/>
              </a:spcBef>
              <a:spcAft>
                <a:spcPts val="0"/>
              </a:spcAft>
              <a:buClr>
                <a:schemeClr val="accent3"/>
              </a:buClr>
              <a:buSzPct val="100000"/>
              <a:buFont typeface="Noto Sans Symbols"/>
              <a:buChar char="◾"/>
              <a:defRPr b="0" i="0" sz="1800" u="none" cap="none" strike="noStrike">
                <a:solidFill>
                  <a:schemeClr val="dk1"/>
                </a:solidFill>
                <a:latin typeface="Rambla"/>
                <a:ea typeface="Rambla"/>
                <a:cs typeface="Rambla"/>
                <a:sym typeface="Rambla"/>
              </a:defRPr>
            </a:lvl6pPr>
            <a:lvl7pPr indent="-25400" lvl="6" marL="1828800" marR="0" rtl="0" algn="l">
              <a:lnSpc>
                <a:spcPct val="100000"/>
              </a:lnSpc>
              <a:spcBef>
                <a:spcPts val="350"/>
              </a:spcBef>
              <a:spcAft>
                <a:spcPts val="0"/>
              </a:spcAft>
              <a:buClr>
                <a:schemeClr val="accent3"/>
              </a:buClr>
              <a:buSzPct val="100000"/>
              <a:buFont typeface="Noto Sans Symbols"/>
              <a:buChar char="◾"/>
              <a:defRPr b="0" i="0" sz="1600" u="none" cap="none" strike="noStrike">
                <a:solidFill>
                  <a:schemeClr val="dk1"/>
                </a:solidFill>
                <a:latin typeface="Rambla"/>
                <a:ea typeface="Rambla"/>
                <a:cs typeface="Rambla"/>
                <a:sym typeface="Rambla"/>
              </a:defRPr>
            </a:lvl7pPr>
            <a:lvl8pPr indent="-25400" lvl="7" marL="2057400" marR="0" rtl="0" algn="l">
              <a:lnSpc>
                <a:spcPct val="100000"/>
              </a:lnSpc>
              <a:spcBef>
                <a:spcPts val="350"/>
              </a:spcBef>
              <a:spcAft>
                <a:spcPts val="0"/>
              </a:spcAft>
              <a:buClr>
                <a:schemeClr val="accent3"/>
              </a:buClr>
              <a:buSzPct val="100000"/>
              <a:buFont typeface="Noto Sans Symbols"/>
              <a:buChar char="◾"/>
              <a:defRPr b="0" i="0" sz="1600" u="none" cap="none" strike="noStrike">
                <a:solidFill>
                  <a:schemeClr val="dk1"/>
                </a:solidFill>
                <a:latin typeface="Rambla"/>
                <a:ea typeface="Rambla"/>
                <a:cs typeface="Rambla"/>
                <a:sym typeface="Rambla"/>
              </a:defRPr>
            </a:lvl8pPr>
            <a:lvl9pPr indent="-25400" lvl="8" marL="2286000" marR="0" rtl="0" algn="l">
              <a:lnSpc>
                <a:spcPct val="100000"/>
              </a:lnSpc>
              <a:spcBef>
                <a:spcPts val="350"/>
              </a:spcBef>
              <a:spcAft>
                <a:spcPts val="0"/>
              </a:spcAft>
              <a:buClr>
                <a:schemeClr val="accent3"/>
              </a:buClr>
              <a:buSzPct val="100000"/>
              <a:buFont typeface="Noto Sans Symbols"/>
              <a:buChar char="◾"/>
              <a:defRPr b="0" i="0" sz="1600" u="none" cap="none" strike="noStrike">
                <a:solidFill>
                  <a:schemeClr val="dk1"/>
                </a:solidFill>
                <a:latin typeface="Rambla"/>
                <a:ea typeface="Rambla"/>
                <a:cs typeface="Rambla"/>
                <a:sym typeface="Rambla"/>
              </a:defRPr>
            </a:lvl9pPr>
          </a:lstStyle>
          <a:p/>
        </p:txBody>
      </p:sp>
      <p:sp>
        <p:nvSpPr>
          <p:cNvPr id="147" name="Shape 147"/>
          <p:cNvSpPr txBox="1"/>
          <p:nvPr>
            <p:ph idx="10" type="dt"/>
          </p:nvPr>
        </p:nvSpPr>
        <p:spPr>
          <a:xfrm>
            <a:off x="6727032" y="4805957"/>
            <a:ext cx="1920300" cy="274199"/>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Rambla"/>
              <a:buNone/>
              <a:defRPr b="0" i="0" sz="1000" u="none" cap="none" strike="noStrike">
                <a:solidFill>
                  <a:schemeClr val="dk1"/>
                </a:solidFill>
                <a:latin typeface="Rambla"/>
                <a:ea typeface="Rambla"/>
                <a:cs typeface="Rambla"/>
                <a:sym typeface="Rambla"/>
              </a:defRPr>
            </a:lvl1pPr>
            <a:lvl2pPr indent="0" lvl="1" marL="4572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2pPr>
            <a:lvl3pPr indent="0" lvl="2" marL="9144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3pPr>
            <a:lvl4pPr indent="0" lvl="3" marL="13716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4pPr>
            <a:lvl5pPr indent="0" lvl="4" marL="18288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5pPr>
            <a:lvl6pPr indent="0" lvl="5" marL="22860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6pPr>
            <a:lvl7pPr indent="0" lvl="6" marL="27432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7pPr>
            <a:lvl8pPr indent="0" lvl="7" marL="32004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8pPr>
            <a:lvl9pPr indent="0" lvl="8" marL="36576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9pPr>
          </a:lstStyle>
          <a:p/>
        </p:txBody>
      </p:sp>
      <p:sp>
        <p:nvSpPr>
          <p:cNvPr id="148" name="Shape 148"/>
          <p:cNvSpPr txBox="1"/>
          <p:nvPr>
            <p:ph idx="11" type="ftr"/>
          </p:nvPr>
        </p:nvSpPr>
        <p:spPr>
          <a:xfrm>
            <a:off x="4380071" y="4805957"/>
            <a:ext cx="2350799" cy="273900"/>
          </a:xfrm>
          <a:prstGeom prst="rect">
            <a:avLst/>
          </a:prstGeom>
          <a:noFill/>
          <a:ln>
            <a:noFill/>
          </a:ln>
        </p:spPr>
        <p:txBody>
          <a:bodyPr anchorCtr="0" anchor="b" bIns="91425" lIns="91425" rIns="91425" tIns="91425"/>
          <a:lstStyle>
            <a:lvl1pPr indent="0" lvl="0" marL="0" marR="0" rtl="0" algn="r">
              <a:lnSpc>
                <a:spcPct val="100000"/>
              </a:lnSpc>
              <a:spcBef>
                <a:spcPts val="0"/>
              </a:spcBef>
              <a:spcAft>
                <a:spcPts val="0"/>
              </a:spcAft>
              <a:buClr>
                <a:schemeClr val="dk1"/>
              </a:buClr>
              <a:buFont typeface="Rambla"/>
              <a:buNone/>
              <a:defRPr b="0" i="0" sz="1000" u="none" cap="none" strike="noStrike">
                <a:solidFill>
                  <a:schemeClr val="dk1"/>
                </a:solidFill>
                <a:latin typeface="Rambla"/>
                <a:ea typeface="Rambla"/>
                <a:cs typeface="Rambla"/>
                <a:sym typeface="Rambla"/>
              </a:defRPr>
            </a:lvl1pPr>
            <a:lvl2pPr indent="0" lvl="1" marL="4572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2pPr>
            <a:lvl3pPr indent="0" lvl="2" marL="9144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3pPr>
            <a:lvl4pPr indent="0" lvl="3" marL="13716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4pPr>
            <a:lvl5pPr indent="0" lvl="4" marL="18288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5pPr>
            <a:lvl6pPr indent="0" lvl="5" marL="22860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6pPr>
            <a:lvl7pPr indent="0" lvl="6" marL="27432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7pPr>
            <a:lvl8pPr indent="0" lvl="7" marL="32004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8pPr>
            <a:lvl9pPr indent="0" lvl="8" marL="36576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9pPr>
          </a:lstStyle>
          <a:p/>
        </p:txBody>
      </p:sp>
      <p:sp>
        <p:nvSpPr>
          <p:cNvPr id="149" name="Shape 149"/>
          <p:cNvSpPr txBox="1"/>
          <p:nvPr>
            <p:ph idx="12" type="sldNum"/>
          </p:nvPr>
        </p:nvSpPr>
        <p:spPr>
          <a:xfrm>
            <a:off x="8647271" y="4805957"/>
            <a:ext cx="365699" cy="2739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Rambla"/>
              <a:buNone/>
            </a:pPr>
            <a:fld id="{00000000-1234-1234-1234-123412341234}" type="slidenum">
              <a:rPr b="0" i="0" lang="en" sz="1000" u="none" cap="none" strike="noStrike">
                <a:solidFill>
                  <a:schemeClr val="dk1"/>
                </a:solidFill>
                <a:latin typeface="Rambla"/>
                <a:ea typeface="Rambla"/>
                <a:cs typeface="Rambla"/>
                <a:sym typeface="Rambla"/>
              </a:rPr>
              <a:t>‹#›</a:t>
            </a:fld>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vertTitleAndTx">
  <p:cSld name="Vertical Title and Text">
    <p:spTree>
      <p:nvGrpSpPr>
        <p:cNvPr id="150" name="Shape 150"/>
        <p:cNvGrpSpPr/>
        <p:nvPr/>
      </p:nvGrpSpPr>
      <p:grpSpPr>
        <a:xfrm>
          <a:off x="0" y="0"/>
          <a:ext cx="0" cy="0"/>
          <a:chOff x="0" y="0"/>
          <a:chExt cx="0" cy="0"/>
        </a:xfrm>
      </p:grpSpPr>
      <p:sp>
        <p:nvSpPr>
          <p:cNvPr id="151" name="Shape 151"/>
          <p:cNvSpPr txBox="1"/>
          <p:nvPr>
            <p:ph type="title"/>
          </p:nvPr>
        </p:nvSpPr>
        <p:spPr>
          <a:xfrm rot="5400000">
            <a:off x="5635432" y="1414529"/>
            <a:ext cx="4194600" cy="1777499"/>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2"/>
              </a:buClr>
              <a:buFont typeface="Rambla"/>
              <a:buNone/>
              <a:defRPr b="1" i="0" sz="4100" u="none" cap="none" strike="noStrike">
                <a:solidFill>
                  <a:schemeClr val="dk2"/>
                </a:solidFill>
                <a:latin typeface="Rambla"/>
                <a:ea typeface="Rambla"/>
                <a:cs typeface="Rambla"/>
                <a:sym typeface="Rambla"/>
              </a:defRPr>
            </a:lvl1pPr>
            <a:lvl2pPr indent="0" lvl="1" rtl="0">
              <a:spcBef>
                <a:spcPts val="0"/>
              </a:spcBef>
              <a:buFont typeface="Arial"/>
              <a:buNone/>
              <a:defRPr sz="1800"/>
            </a:lvl2pPr>
            <a:lvl3pPr indent="0" lvl="2" rtl="0">
              <a:spcBef>
                <a:spcPts val="0"/>
              </a:spcBef>
              <a:buFont typeface="Arial"/>
              <a:buNone/>
              <a:defRPr sz="1800"/>
            </a:lvl3pPr>
            <a:lvl4pPr indent="0" lvl="3" rtl="0">
              <a:spcBef>
                <a:spcPts val="0"/>
              </a:spcBef>
              <a:buFont typeface="Arial"/>
              <a:buNone/>
              <a:defRPr sz="1800"/>
            </a:lvl4pPr>
            <a:lvl5pPr indent="0" lvl="4" rtl="0">
              <a:spcBef>
                <a:spcPts val="0"/>
              </a:spcBef>
              <a:buFont typeface="Arial"/>
              <a:buNone/>
              <a:defRPr sz="1800"/>
            </a:lvl5pPr>
            <a:lvl6pPr indent="0" lvl="5" rtl="0">
              <a:spcBef>
                <a:spcPts val="0"/>
              </a:spcBef>
              <a:buFont typeface="Arial"/>
              <a:buNone/>
              <a:defRPr sz="1800"/>
            </a:lvl6pPr>
            <a:lvl7pPr indent="0" lvl="6" rtl="0">
              <a:spcBef>
                <a:spcPts val="0"/>
              </a:spcBef>
              <a:buFont typeface="Arial"/>
              <a:buNone/>
              <a:defRPr sz="1800"/>
            </a:lvl7pPr>
            <a:lvl8pPr indent="0" lvl="7" rtl="0">
              <a:spcBef>
                <a:spcPts val="0"/>
              </a:spcBef>
              <a:buFont typeface="Arial"/>
              <a:buNone/>
              <a:defRPr sz="1800"/>
            </a:lvl8pPr>
            <a:lvl9pPr indent="0" lvl="8" rtl="0">
              <a:spcBef>
                <a:spcPts val="0"/>
              </a:spcBef>
              <a:buFont typeface="Arial"/>
              <a:buNone/>
              <a:defRPr sz="1800"/>
            </a:lvl9pPr>
          </a:lstStyle>
          <a:p/>
        </p:txBody>
      </p:sp>
      <p:sp>
        <p:nvSpPr>
          <p:cNvPr id="152" name="Shape 152"/>
          <p:cNvSpPr txBox="1"/>
          <p:nvPr>
            <p:ph idx="1" type="body"/>
          </p:nvPr>
        </p:nvSpPr>
        <p:spPr>
          <a:xfrm rot="5400000">
            <a:off x="1522199" y="-859019"/>
            <a:ext cx="4194600" cy="6324600"/>
          </a:xfrm>
          <a:prstGeom prst="rect">
            <a:avLst/>
          </a:prstGeom>
          <a:noFill/>
          <a:ln>
            <a:noFill/>
          </a:ln>
        </p:spPr>
        <p:txBody>
          <a:bodyPr anchorCtr="0" anchor="t" bIns="91425" lIns="91425" rIns="91425" tIns="91425"/>
          <a:lstStyle>
            <a:lvl1pPr indent="-33273" lvl="0" marL="365760" marR="0" rtl="0" algn="l">
              <a:lnSpc>
                <a:spcPct val="100000"/>
              </a:lnSpc>
              <a:spcBef>
                <a:spcPts val="400"/>
              </a:spcBef>
              <a:spcAft>
                <a:spcPts val="0"/>
              </a:spcAft>
              <a:buClr>
                <a:schemeClr val="accent1"/>
              </a:buClr>
              <a:buSzPct val="68000"/>
              <a:buFont typeface="Noto Sans Symbols"/>
              <a:buChar char="▶"/>
              <a:defRPr b="0" i="0" sz="2700" u="none" cap="none" strike="noStrike">
                <a:solidFill>
                  <a:schemeClr val="dk1"/>
                </a:solidFill>
                <a:latin typeface="Rambla"/>
                <a:ea typeface="Rambla"/>
                <a:cs typeface="Rambla"/>
                <a:sym typeface="Rambla"/>
              </a:defRPr>
            </a:lvl1pPr>
            <a:lvl2pPr indent="44958" lvl="1" marL="621792" marR="0" rtl="0" algn="l">
              <a:lnSpc>
                <a:spcPct val="100000"/>
              </a:lnSpc>
              <a:spcBef>
                <a:spcPts val="324"/>
              </a:spcBef>
              <a:spcAft>
                <a:spcPts val="0"/>
              </a:spcAft>
              <a:buClr>
                <a:schemeClr val="accent1"/>
              </a:buClr>
              <a:buSzPct val="100000"/>
              <a:buFont typeface="Verdana"/>
              <a:buChar char="◦"/>
              <a:defRPr b="0" i="0" sz="2300" u="none" cap="none" strike="noStrike">
                <a:solidFill>
                  <a:schemeClr val="dk1"/>
                </a:solidFill>
                <a:latin typeface="Rambla"/>
                <a:ea typeface="Rambla"/>
                <a:cs typeface="Rambla"/>
                <a:sym typeface="Rambla"/>
              </a:defRPr>
            </a:lvl2pPr>
            <a:lvl3pPr indent="23113" lvl="2" marL="859536" marR="0" rtl="0" algn="l">
              <a:lnSpc>
                <a:spcPct val="100000"/>
              </a:lnSpc>
              <a:spcBef>
                <a:spcPts val="350"/>
              </a:spcBef>
              <a:spcAft>
                <a:spcPts val="0"/>
              </a:spcAft>
              <a:buClr>
                <a:schemeClr val="accent2"/>
              </a:buClr>
              <a:buSzPct val="100000"/>
              <a:buFont typeface="Noto Sans Symbols"/>
              <a:buChar char="⚫"/>
              <a:defRPr b="0" i="0" sz="2100" u="none" cap="none" strike="noStrike">
                <a:solidFill>
                  <a:schemeClr val="dk1"/>
                </a:solidFill>
                <a:latin typeface="Rambla"/>
                <a:ea typeface="Rambla"/>
                <a:cs typeface="Rambla"/>
                <a:sym typeface="Rambla"/>
              </a:defRPr>
            </a:lvl3pPr>
            <a:lvl4pPr indent="6350" lvl="3" marL="1143000" marR="0" rtl="0" algn="l">
              <a:lnSpc>
                <a:spcPct val="100000"/>
              </a:lnSpc>
              <a:spcBef>
                <a:spcPts val="350"/>
              </a:spcBef>
              <a:spcAft>
                <a:spcPts val="0"/>
              </a:spcAft>
              <a:buClr>
                <a:schemeClr val="accent2"/>
              </a:buClr>
              <a:buSzPct val="100000"/>
              <a:buFont typeface="Noto Sans Symbols"/>
              <a:buChar char="⚫"/>
              <a:defRPr b="0" i="0" sz="1900" u="none" cap="none" strike="noStrike">
                <a:solidFill>
                  <a:schemeClr val="dk1"/>
                </a:solidFill>
                <a:latin typeface="Rambla"/>
                <a:ea typeface="Rambla"/>
                <a:cs typeface="Rambla"/>
                <a:sym typeface="Rambla"/>
              </a:defRPr>
            </a:lvl4pPr>
            <a:lvl5pPr indent="0" lvl="4" marL="1371600" marR="0" rtl="0" algn="l">
              <a:lnSpc>
                <a:spcPct val="100000"/>
              </a:lnSpc>
              <a:spcBef>
                <a:spcPts val="350"/>
              </a:spcBef>
              <a:spcAft>
                <a:spcPts val="0"/>
              </a:spcAft>
              <a:buClr>
                <a:schemeClr val="accent2"/>
              </a:buClr>
              <a:buSzPct val="100000"/>
              <a:buFont typeface="Noto Sans Symbols"/>
              <a:buChar char="⚫"/>
              <a:defRPr b="0" i="0" sz="1800" u="none" cap="none" strike="noStrike">
                <a:solidFill>
                  <a:schemeClr val="dk1"/>
                </a:solidFill>
                <a:latin typeface="Rambla"/>
                <a:ea typeface="Rambla"/>
                <a:cs typeface="Rambla"/>
                <a:sym typeface="Rambla"/>
              </a:defRPr>
            </a:lvl5pPr>
            <a:lvl6pPr indent="0" lvl="5" marL="1600200" marR="0" rtl="0" algn="l">
              <a:lnSpc>
                <a:spcPct val="100000"/>
              </a:lnSpc>
              <a:spcBef>
                <a:spcPts val="350"/>
              </a:spcBef>
              <a:spcAft>
                <a:spcPts val="0"/>
              </a:spcAft>
              <a:buClr>
                <a:schemeClr val="accent3"/>
              </a:buClr>
              <a:buSzPct val="100000"/>
              <a:buFont typeface="Noto Sans Symbols"/>
              <a:buChar char="◾"/>
              <a:defRPr b="0" i="0" sz="1800" u="none" cap="none" strike="noStrike">
                <a:solidFill>
                  <a:schemeClr val="dk1"/>
                </a:solidFill>
                <a:latin typeface="Rambla"/>
                <a:ea typeface="Rambla"/>
                <a:cs typeface="Rambla"/>
                <a:sym typeface="Rambla"/>
              </a:defRPr>
            </a:lvl6pPr>
            <a:lvl7pPr indent="-25400" lvl="6" marL="1828800" marR="0" rtl="0" algn="l">
              <a:lnSpc>
                <a:spcPct val="100000"/>
              </a:lnSpc>
              <a:spcBef>
                <a:spcPts val="350"/>
              </a:spcBef>
              <a:spcAft>
                <a:spcPts val="0"/>
              </a:spcAft>
              <a:buClr>
                <a:schemeClr val="accent3"/>
              </a:buClr>
              <a:buSzPct val="100000"/>
              <a:buFont typeface="Noto Sans Symbols"/>
              <a:buChar char="◾"/>
              <a:defRPr b="0" i="0" sz="1600" u="none" cap="none" strike="noStrike">
                <a:solidFill>
                  <a:schemeClr val="dk1"/>
                </a:solidFill>
                <a:latin typeface="Rambla"/>
                <a:ea typeface="Rambla"/>
                <a:cs typeface="Rambla"/>
                <a:sym typeface="Rambla"/>
              </a:defRPr>
            </a:lvl7pPr>
            <a:lvl8pPr indent="-25400" lvl="7" marL="2057400" marR="0" rtl="0" algn="l">
              <a:lnSpc>
                <a:spcPct val="100000"/>
              </a:lnSpc>
              <a:spcBef>
                <a:spcPts val="350"/>
              </a:spcBef>
              <a:spcAft>
                <a:spcPts val="0"/>
              </a:spcAft>
              <a:buClr>
                <a:schemeClr val="accent3"/>
              </a:buClr>
              <a:buSzPct val="100000"/>
              <a:buFont typeface="Noto Sans Symbols"/>
              <a:buChar char="◾"/>
              <a:defRPr b="0" i="0" sz="1600" u="none" cap="none" strike="noStrike">
                <a:solidFill>
                  <a:schemeClr val="dk1"/>
                </a:solidFill>
                <a:latin typeface="Rambla"/>
                <a:ea typeface="Rambla"/>
                <a:cs typeface="Rambla"/>
                <a:sym typeface="Rambla"/>
              </a:defRPr>
            </a:lvl8pPr>
            <a:lvl9pPr indent="-25400" lvl="8" marL="2286000" marR="0" rtl="0" algn="l">
              <a:lnSpc>
                <a:spcPct val="100000"/>
              </a:lnSpc>
              <a:spcBef>
                <a:spcPts val="350"/>
              </a:spcBef>
              <a:spcAft>
                <a:spcPts val="0"/>
              </a:spcAft>
              <a:buClr>
                <a:schemeClr val="accent3"/>
              </a:buClr>
              <a:buSzPct val="100000"/>
              <a:buFont typeface="Noto Sans Symbols"/>
              <a:buChar char="◾"/>
              <a:defRPr b="0" i="0" sz="1600" u="none" cap="none" strike="noStrike">
                <a:solidFill>
                  <a:schemeClr val="dk1"/>
                </a:solidFill>
                <a:latin typeface="Rambla"/>
                <a:ea typeface="Rambla"/>
                <a:cs typeface="Rambla"/>
                <a:sym typeface="Rambla"/>
              </a:defRPr>
            </a:lvl9pPr>
          </a:lstStyle>
          <a:p/>
        </p:txBody>
      </p:sp>
      <p:sp>
        <p:nvSpPr>
          <p:cNvPr id="153" name="Shape 153"/>
          <p:cNvSpPr txBox="1"/>
          <p:nvPr>
            <p:ph idx="10" type="dt"/>
          </p:nvPr>
        </p:nvSpPr>
        <p:spPr>
          <a:xfrm>
            <a:off x="6727032" y="4805957"/>
            <a:ext cx="1920300" cy="274199"/>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Rambla"/>
              <a:buNone/>
              <a:defRPr b="0" i="0" sz="1000" u="none" cap="none" strike="noStrike">
                <a:solidFill>
                  <a:schemeClr val="dk1"/>
                </a:solidFill>
                <a:latin typeface="Rambla"/>
                <a:ea typeface="Rambla"/>
                <a:cs typeface="Rambla"/>
                <a:sym typeface="Rambla"/>
              </a:defRPr>
            </a:lvl1pPr>
            <a:lvl2pPr indent="0" lvl="1" marL="4572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2pPr>
            <a:lvl3pPr indent="0" lvl="2" marL="9144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3pPr>
            <a:lvl4pPr indent="0" lvl="3" marL="13716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4pPr>
            <a:lvl5pPr indent="0" lvl="4" marL="18288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5pPr>
            <a:lvl6pPr indent="0" lvl="5" marL="22860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6pPr>
            <a:lvl7pPr indent="0" lvl="6" marL="27432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7pPr>
            <a:lvl8pPr indent="0" lvl="7" marL="32004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8pPr>
            <a:lvl9pPr indent="0" lvl="8" marL="36576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9pPr>
          </a:lstStyle>
          <a:p/>
        </p:txBody>
      </p:sp>
      <p:sp>
        <p:nvSpPr>
          <p:cNvPr id="154" name="Shape 154"/>
          <p:cNvSpPr txBox="1"/>
          <p:nvPr>
            <p:ph idx="11" type="ftr"/>
          </p:nvPr>
        </p:nvSpPr>
        <p:spPr>
          <a:xfrm>
            <a:off x="4380071" y="4805957"/>
            <a:ext cx="2350799" cy="273900"/>
          </a:xfrm>
          <a:prstGeom prst="rect">
            <a:avLst/>
          </a:prstGeom>
          <a:noFill/>
          <a:ln>
            <a:noFill/>
          </a:ln>
        </p:spPr>
        <p:txBody>
          <a:bodyPr anchorCtr="0" anchor="b" bIns="91425" lIns="91425" rIns="91425" tIns="91425"/>
          <a:lstStyle>
            <a:lvl1pPr indent="0" lvl="0" marL="0" marR="0" rtl="0" algn="r">
              <a:lnSpc>
                <a:spcPct val="100000"/>
              </a:lnSpc>
              <a:spcBef>
                <a:spcPts val="0"/>
              </a:spcBef>
              <a:spcAft>
                <a:spcPts val="0"/>
              </a:spcAft>
              <a:buClr>
                <a:schemeClr val="dk1"/>
              </a:buClr>
              <a:buFont typeface="Rambla"/>
              <a:buNone/>
              <a:defRPr b="0" i="0" sz="1000" u="none" cap="none" strike="noStrike">
                <a:solidFill>
                  <a:schemeClr val="dk1"/>
                </a:solidFill>
                <a:latin typeface="Rambla"/>
                <a:ea typeface="Rambla"/>
                <a:cs typeface="Rambla"/>
                <a:sym typeface="Rambla"/>
              </a:defRPr>
            </a:lvl1pPr>
            <a:lvl2pPr indent="0" lvl="1" marL="4572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2pPr>
            <a:lvl3pPr indent="0" lvl="2" marL="9144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3pPr>
            <a:lvl4pPr indent="0" lvl="3" marL="13716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4pPr>
            <a:lvl5pPr indent="0" lvl="4" marL="18288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5pPr>
            <a:lvl6pPr indent="0" lvl="5" marL="22860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6pPr>
            <a:lvl7pPr indent="0" lvl="6" marL="27432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7pPr>
            <a:lvl8pPr indent="0" lvl="7" marL="32004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8pPr>
            <a:lvl9pPr indent="0" lvl="8" marL="36576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9pPr>
          </a:lstStyle>
          <a:p/>
        </p:txBody>
      </p:sp>
      <p:sp>
        <p:nvSpPr>
          <p:cNvPr id="155" name="Shape 155"/>
          <p:cNvSpPr txBox="1"/>
          <p:nvPr>
            <p:ph idx="12" type="sldNum"/>
          </p:nvPr>
        </p:nvSpPr>
        <p:spPr>
          <a:xfrm>
            <a:off x="8647271" y="4805957"/>
            <a:ext cx="365699" cy="2739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Rambla"/>
              <a:buNone/>
            </a:pPr>
            <a:fld id="{00000000-1234-1234-1234-123412341234}" type="slidenum">
              <a:rPr b="0" i="0" lang="en" sz="1000" u="none" cap="none" strike="noStrike">
                <a:solidFill>
                  <a:schemeClr val="dk1"/>
                </a:solidFill>
                <a:latin typeface="Rambla"/>
                <a:ea typeface="Rambla"/>
                <a:cs typeface="Rambla"/>
                <a:sym typeface="Rambla"/>
              </a:rPr>
              <a:t>‹#›</a:t>
            </a:fld>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
  <p:cSld name="Title slide">
    <p:spTree>
      <p:nvGrpSpPr>
        <p:cNvPr id="160" name="Shape 160"/>
        <p:cNvGrpSpPr/>
        <p:nvPr/>
      </p:nvGrpSpPr>
      <p:grpSpPr>
        <a:xfrm>
          <a:off x="0" y="0"/>
          <a:ext cx="0" cy="0"/>
          <a:chOff x="0" y="0"/>
          <a:chExt cx="0" cy="0"/>
        </a:xfrm>
      </p:grpSpPr>
      <p:sp>
        <p:nvSpPr>
          <p:cNvPr id="161" name="Shape 161"/>
          <p:cNvSpPr txBox="1"/>
          <p:nvPr>
            <p:ph type="ctrTitle"/>
          </p:nvPr>
        </p:nvSpPr>
        <p:spPr>
          <a:xfrm>
            <a:off x="311708" y="744575"/>
            <a:ext cx="8520599" cy="2052599"/>
          </a:xfrm>
          <a:prstGeom prst="rect">
            <a:avLst/>
          </a:prstGeom>
          <a:noFill/>
          <a:ln>
            <a:noFill/>
          </a:ln>
        </p:spPr>
        <p:txBody>
          <a:bodyPr anchorCtr="0" anchor="b" bIns="91425" lIns="91425" rIns="91425" tIns="91425"/>
          <a:lstStyle>
            <a:lvl1pPr indent="0" lvl="0" marL="0" marR="0" rtl="0" algn="ctr">
              <a:lnSpc>
                <a:spcPct val="100000"/>
              </a:lnSpc>
              <a:spcBef>
                <a:spcPts val="0"/>
              </a:spcBef>
              <a:spcAft>
                <a:spcPts val="0"/>
              </a:spcAft>
              <a:buClr>
                <a:schemeClr val="dk1"/>
              </a:buClr>
              <a:buFont typeface="Arial"/>
              <a:buNone/>
              <a:defRPr b="0" i="0" sz="5200" u="none" cap="none" strike="noStrike">
                <a:solidFill>
                  <a:schemeClr val="dk1"/>
                </a:solidFill>
                <a:latin typeface="Arial"/>
                <a:ea typeface="Arial"/>
                <a:cs typeface="Arial"/>
                <a:sym typeface="Arial"/>
              </a:defRPr>
            </a:lvl1pPr>
            <a:lvl2pPr indent="0" lvl="1" algn="ctr">
              <a:spcBef>
                <a:spcPts val="0"/>
              </a:spcBef>
              <a:buClr>
                <a:schemeClr val="dk1"/>
              </a:buClr>
              <a:buFont typeface="Arial"/>
              <a:buNone/>
              <a:defRPr sz="5200">
                <a:solidFill>
                  <a:schemeClr val="dk1"/>
                </a:solidFill>
              </a:defRPr>
            </a:lvl2pPr>
            <a:lvl3pPr indent="0" lvl="2" algn="ctr">
              <a:spcBef>
                <a:spcPts val="0"/>
              </a:spcBef>
              <a:buClr>
                <a:schemeClr val="dk1"/>
              </a:buClr>
              <a:buFont typeface="Arial"/>
              <a:buNone/>
              <a:defRPr sz="5200">
                <a:solidFill>
                  <a:schemeClr val="dk1"/>
                </a:solidFill>
              </a:defRPr>
            </a:lvl3pPr>
            <a:lvl4pPr indent="0" lvl="3" algn="ctr">
              <a:spcBef>
                <a:spcPts val="0"/>
              </a:spcBef>
              <a:buClr>
                <a:schemeClr val="dk1"/>
              </a:buClr>
              <a:buFont typeface="Arial"/>
              <a:buNone/>
              <a:defRPr sz="5200">
                <a:solidFill>
                  <a:schemeClr val="dk1"/>
                </a:solidFill>
              </a:defRPr>
            </a:lvl4pPr>
            <a:lvl5pPr indent="0" lvl="4" algn="ctr">
              <a:spcBef>
                <a:spcPts val="0"/>
              </a:spcBef>
              <a:buClr>
                <a:schemeClr val="dk1"/>
              </a:buClr>
              <a:buFont typeface="Arial"/>
              <a:buNone/>
              <a:defRPr sz="5200">
                <a:solidFill>
                  <a:schemeClr val="dk1"/>
                </a:solidFill>
              </a:defRPr>
            </a:lvl5pPr>
            <a:lvl6pPr indent="0" lvl="5" algn="ctr">
              <a:spcBef>
                <a:spcPts val="0"/>
              </a:spcBef>
              <a:buClr>
                <a:schemeClr val="dk1"/>
              </a:buClr>
              <a:buFont typeface="Arial"/>
              <a:buNone/>
              <a:defRPr sz="5200">
                <a:solidFill>
                  <a:schemeClr val="dk1"/>
                </a:solidFill>
              </a:defRPr>
            </a:lvl6pPr>
            <a:lvl7pPr indent="0" lvl="6" algn="ctr">
              <a:spcBef>
                <a:spcPts val="0"/>
              </a:spcBef>
              <a:buClr>
                <a:schemeClr val="dk1"/>
              </a:buClr>
              <a:buFont typeface="Arial"/>
              <a:buNone/>
              <a:defRPr sz="5200">
                <a:solidFill>
                  <a:schemeClr val="dk1"/>
                </a:solidFill>
              </a:defRPr>
            </a:lvl7pPr>
            <a:lvl8pPr indent="0" lvl="7" algn="ctr">
              <a:spcBef>
                <a:spcPts val="0"/>
              </a:spcBef>
              <a:buClr>
                <a:schemeClr val="dk1"/>
              </a:buClr>
              <a:buFont typeface="Arial"/>
              <a:buNone/>
              <a:defRPr sz="5200">
                <a:solidFill>
                  <a:schemeClr val="dk1"/>
                </a:solidFill>
              </a:defRPr>
            </a:lvl8pPr>
            <a:lvl9pPr indent="0" lvl="8" algn="ctr">
              <a:spcBef>
                <a:spcPts val="0"/>
              </a:spcBef>
              <a:buClr>
                <a:schemeClr val="dk1"/>
              </a:buClr>
              <a:buFont typeface="Arial"/>
              <a:buNone/>
              <a:defRPr sz="5200">
                <a:solidFill>
                  <a:schemeClr val="dk1"/>
                </a:solidFill>
              </a:defRPr>
            </a:lvl9pPr>
          </a:lstStyle>
          <a:p/>
        </p:txBody>
      </p:sp>
      <p:sp>
        <p:nvSpPr>
          <p:cNvPr id="162" name="Shape 162"/>
          <p:cNvSpPr txBox="1"/>
          <p:nvPr>
            <p:ph idx="1" type="subTitle"/>
          </p:nvPr>
        </p:nvSpPr>
        <p:spPr>
          <a:xfrm>
            <a:off x="311700" y="2834125"/>
            <a:ext cx="8520599" cy="792600"/>
          </a:xfrm>
          <a:prstGeom prst="rect">
            <a:avLst/>
          </a:prstGeom>
          <a:noFill/>
          <a:ln>
            <a:noFill/>
          </a:ln>
        </p:spPr>
        <p:txBody>
          <a:bodyPr anchorCtr="0" anchor="t" bIns="91425" lIns="91425" rIns="91425" tIns="91425"/>
          <a:lstStyle>
            <a:lvl1pPr indent="0" lvl="0" marL="0" marR="0" rtl="0" algn="ctr">
              <a:lnSpc>
                <a:spcPct val="100000"/>
              </a:lnSpc>
              <a:spcBef>
                <a:spcPts val="0"/>
              </a:spcBef>
              <a:spcAft>
                <a:spcPts val="0"/>
              </a:spcAft>
              <a:buClr>
                <a:schemeClr val="dk2"/>
              </a:buClr>
              <a:buFont typeface="Arial"/>
              <a:buNone/>
              <a:defRPr b="0" i="0" sz="2800" u="none" cap="none" strike="noStrike">
                <a:solidFill>
                  <a:schemeClr val="dk2"/>
                </a:solidFill>
                <a:latin typeface="Arial"/>
                <a:ea typeface="Arial"/>
                <a:cs typeface="Arial"/>
                <a:sym typeface="Arial"/>
              </a:defRPr>
            </a:lvl1pPr>
            <a:lvl2pPr indent="0" lvl="1" marL="457200" marR="0" rtl="0" algn="ctr">
              <a:lnSpc>
                <a:spcPct val="100000"/>
              </a:lnSpc>
              <a:spcBef>
                <a:spcPts val="0"/>
              </a:spcBef>
              <a:spcAft>
                <a:spcPts val="0"/>
              </a:spcAft>
              <a:buClr>
                <a:schemeClr val="dk2"/>
              </a:buClr>
              <a:buFont typeface="Arial"/>
              <a:buNone/>
              <a:defRPr b="0" i="0" sz="2800" u="none" cap="none" strike="noStrike">
                <a:solidFill>
                  <a:schemeClr val="dk2"/>
                </a:solidFill>
                <a:latin typeface="Arial"/>
                <a:ea typeface="Arial"/>
                <a:cs typeface="Arial"/>
                <a:sym typeface="Arial"/>
              </a:defRPr>
            </a:lvl2pPr>
            <a:lvl3pPr indent="0" lvl="2" marL="914400" marR="0" rtl="0" algn="ctr">
              <a:lnSpc>
                <a:spcPct val="100000"/>
              </a:lnSpc>
              <a:spcBef>
                <a:spcPts val="0"/>
              </a:spcBef>
              <a:spcAft>
                <a:spcPts val="0"/>
              </a:spcAft>
              <a:buClr>
                <a:schemeClr val="dk2"/>
              </a:buClr>
              <a:buFont typeface="Arial"/>
              <a:buNone/>
              <a:defRPr b="0" i="0" sz="2800" u="none" cap="none" strike="noStrike">
                <a:solidFill>
                  <a:schemeClr val="dk2"/>
                </a:solidFill>
                <a:latin typeface="Arial"/>
                <a:ea typeface="Arial"/>
                <a:cs typeface="Arial"/>
                <a:sym typeface="Arial"/>
              </a:defRPr>
            </a:lvl3pPr>
            <a:lvl4pPr indent="0" lvl="3" marL="1371600" marR="0" rtl="0" algn="ctr">
              <a:lnSpc>
                <a:spcPct val="100000"/>
              </a:lnSpc>
              <a:spcBef>
                <a:spcPts val="0"/>
              </a:spcBef>
              <a:spcAft>
                <a:spcPts val="0"/>
              </a:spcAft>
              <a:buClr>
                <a:schemeClr val="dk2"/>
              </a:buClr>
              <a:buFont typeface="Arial"/>
              <a:buNone/>
              <a:defRPr b="0" i="0" sz="2800" u="none" cap="none" strike="noStrike">
                <a:solidFill>
                  <a:schemeClr val="dk2"/>
                </a:solidFill>
                <a:latin typeface="Arial"/>
                <a:ea typeface="Arial"/>
                <a:cs typeface="Arial"/>
                <a:sym typeface="Arial"/>
              </a:defRPr>
            </a:lvl4pPr>
            <a:lvl5pPr indent="0" lvl="4" marL="1828800" marR="0" rtl="0" algn="ctr">
              <a:lnSpc>
                <a:spcPct val="100000"/>
              </a:lnSpc>
              <a:spcBef>
                <a:spcPts val="0"/>
              </a:spcBef>
              <a:spcAft>
                <a:spcPts val="0"/>
              </a:spcAft>
              <a:buClr>
                <a:schemeClr val="dk2"/>
              </a:buClr>
              <a:buFont typeface="Arial"/>
              <a:buNone/>
              <a:defRPr b="0" i="0" sz="2800" u="none" cap="none" strike="noStrike">
                <a:solidFill>
                  <a:schemeClr val="dk2"/>
                </a:solidFill>
                <a:latin typeface="Arial"/>
                <a:ea typeface="Arial"/>
                <a:cs typeface="Arial"/>
                <a:sym typeface="Arial"/>
              </a:defRPr>
            </a:lvl5pPr>
            <a:lvl6pPr indent="0" lvl="5" marL="2286000" marR="0" rtl="0" algn="ctr">
              <a:lnSpc>
                <a:spcPct val="100000"/>
              </a:lnSpc>
              <a:spcBef>
                <a:spcPts val="0"/>
              </a:spcBef>
              <a:spcAft>
                <a:spcPts val="0"/>
              </a:spcAft>
              <a:buClr>
                <a:schemeClr val="dk2"/>
              </a:buClr>
              <a:buFont typeface="Arial"/>
              <a:buNone/>
              <a:defRPr b="0" i="0" sz="2800" u="none" cap="none" strike="noStrike">
                <a:solidFill>
                  <a:schemeClr val="dk2"/>
                </a:solidFill>
                <a:latin typeface="Arial"/>
                <a:ea typeface="Arial"/>
                <a:cs typeface="Arial"/>
                <a:sym typeface="Arial"/>
              </a:defRPr>
            </a:lvl6pPr>
            <a:lvl7pPr indent="0" lvl="6" marL="2743200" marR="0" rtl="0" algn="ctr">
              <a:lnSpc>
                <a:spcPct val="100000"/>
              </a:lnSpc>
              <a:spcBef>
                <a:spcPts val="0"/>
              </a:spcBef>
              <a:spcAft>
                <a:spcPts val="0"/>
              </a:spcAft>
              <a:buClr>
                <a:schemeClr val="dk2"/>
              </a:buClr>
              <a:buFont typeface="Arial"/>
              <a:buNone/>
              <a:defRPr b="0" i="0" sz="2800" u="none" cap="none" strike="noStrike">
                <a:solidFill>
                  <a:schemeClr val="dk2"/>
                </a:solidFill>
                <a:latin typeface="Arial"/>
                <a:ea typeface="Arial"/>
                <a:cs typeface="Arial"/>
                <a:sym typeface="Arial"/>
              </a:defRPr>
            </a:lvl7pPr>
            <a:lvl8pPr indent="0" lvl="7" marL="3200400" marR="0" rtl="0" algn="ctr">
              <a:lnSpc>
                <a:spcPct val="100000"/>
              </a:lnSpc>
              <a:spcBef>
                <a:spcPts val="0"/>
              </a:spcBef>
              <a:spcAft>
                <a:spcPts val="0"/>
              </a:spcAft>
              <a:buClr>
                <a:schemeClr val="dk2"/>
              </a:buClr>
              <a:buFont typeface="Arial"/>
              <a:buNone/>
              <a:defRPr b="0" i="0" sz="2800" u="none" cap="none" strike="noStrike">
                <a:solidFill>
                  <a:schemeClr val="dk2"/>
                </a:solidFill>
                <a:latin typeface="Arial"/>
                <a:ea typeface="Arial"/>
                <a:cs typeface="Arial"/>
                <a:sym typeface="Arial"/>
              </a:defRPr>
            </a:lvl8pPr>
            <a:lvl9pPr indent="0" lvl="8" marL="3657600" marR="0" rtl="0" algn="ctr">
              <a:lnSpc>
                <a:spcPct val="100000"/>
              </a:lnSpc>
              <a:spcBef>
                <a:spcPts val="0"/>
              </a:spcBef>
              <a:spcAft>
                <a:spcPts val="0"/>
              </a:spcAft>
              <a:buClr>
                <a:schemeClr val="dk2"/>
              </a:buClr>
              <a:buFont typeface="Arial"/>
              <a:buNone/>
              <a:defRPr b="0" i="0" sz="2800" u="none" cap="none" strike="noStrike">
                <a:solidFill>
                  <a:schemeClr val="dk2"/>
                </a:solidFill>
                <a:latin typeface="Arial"/>
                <a:ea typeface="Arial"/>
                <a:cs typeface="Arial"/>
                <a:sym typeface="Arial"/>
              </a:defRPr>
            </a:lvl9pPr>
          </a:lstStyle>
          <a:p/>
        </p:txBody>
      </p:sp>
      <p:sp>
        <p:nvSpPr>
          <p:cNvPr id="163" name="Shape 163"/>
          <p:cNvSpPr txBox="1"/>
          <p:nvPr>
            <p:ph idx="12" type="sldNum"/>
          </p:nvPr>
        </p:nvSpPr>
        <p:spPr>
          <a:xfrm>
            <a:off x="8472457" y="4663216"/>
            <a:ext cx="548699" cy="3936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SzPct val="25000"/>
              <a:buFont typeface="Arial"/>
              <a:buNone/>
            </a:pPr>
            <a:fld id="{00000000-1234-1234-1234-123412341234}" type="slidenum">
              <a:rPr b="0" i="0" lang="en" sz="1400" u="none" cap="none" strike="noStrike">
                <a:solidFill>
                  <a:srgbClr val="000000"/>
                </a:solidFill>
                <a:latin typeface="Arial"/>
                <a:ea typeface="Arial"/>
                <a:cs typeface="Arial"/>
                <a:sym typeface="Arial"/>
              </a:rPr>
              <a:t>‹#›</a:t>
            </a:fld>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secHead">
  <p:cSld name="Section header">
    <p:spTree>
      <p:nvGrpSpPr>
        <p:cNvPr id="164" name="Shape 164"/>
        <p:cNvGrpSpPr/>
        <p:nvPr/>
      </p:nvGrpSpPr>
      <p:grpSpPr>
        <a:xfrm>
          <a:off x="0" y="0"/>
          <a:ext cx="0" cy="0"/>
          <a:chOff x="0" y="0"/>
          <a:chExt cx="0" cy="0"/>
        </a:xfrm>
      </p:grpSpPr>
      <p:sp>
        <p:nvSpPr>
          <p:cNvPr id="165" name="Shape 165"/>
          <p:cNvSpPr txBox="1"/>
          <p:nvPr>
            <p:ph type="title"/>
          </p:nvPr>
        </p:nvSpPr>
        <p:spPr>
          <a:xfrm>
            <a:off x="311700" y="2150850"/>
            <a:ext cx="8520599" cy="8418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Arial"/>
              <a:buNone/>
              <a:defRPr b="0" i="0" sz="3600" u="none" cap="none" strike="noStrike">
                <a:solidFill>
                  <a:schemeClr val="dk1"/>
                </a:solidFill>
                <a:latin typeface="Arial"/>
                <a:ea typeface="Arial"/>
                <a:cs typeface="Arial"/>
                <a:sym typeface="Arial"/>
              </a:defRPr>
            </a:lvl1pPr>
            <a:lvl2pPr indent="0" lvl="1" algn="ctr">
              <a:spcBef>
                <a:spcPts val="0"/>
              </a:spcBef>
              <a:buClr>
                <a:schemeClr val="dk1"/>
              </a:buClr>
              <a:buFont typeface="Arial"/>
              <a:buNone/>
              <a:defRPr sz="3600">
                <a:solidFill>
                  <a:schemeClr val="dk1"/>
                </a:solidFill>
              </a:defRPr>
            </a:lvl2pPr>
            <a:lvl3pPr indent="0" lvl="2" algn="ctr">
              <a:spcBef>
                <a:spcPts val="0"/>
              </a:spcBef>
              <a:buClr>
                <a:schemeClr val="dk1"/>
              </a:buClr>
              <a:buFont typeface="Arial"/>
              <a:buNone/>
              <a:defRPr sz="3600">
                <a:solidFill>
                  <a:schemeClr val="dk1"/>
                </a:solidFill>
              </a:defRPr>
            </a:lvl3pPr>
            <a:lvl4pPr indent="0" lvl="3" algn="ctr">
              <a:spcBef>
                <a:spcPts val="0"/>
              </a:spcBef>
              <a:buClr>
                <a:schemeClr val="dk1"/>
              </a:buClr>
              <a:buFont typeface="Arial"/>
              <a:buNone/>
              <a:defRPr sz="3600">
                <a:solidFill>
                  <a:schemeClr val="dk1"/>
                </a:solidFill>
              </a:defRPr>
            </a:lvl4pPr>
            <a:lvl5pPr indent="0" lvl="4" algn="ctr">
              <a:spcBef>
                <a:spcPts val="0"/>
              </a:spcBef>
              <a:buClr>
                <a:schemeClr val="dk1"/>
              </a:buClr>
              <a:buFont typeface="Arial"/>
              <a:buNone/>
              <a:defRPr sz="3600">
                <a:solidFill>
                  <a:schemeClr val="dk1"/>
                </a:solidFill>
              </a:defRPr>
            </a:lvl5pPr>
            <a:lvl6pPr indent="0" lvl="5" algn="ctr">
              <a:spcBef>
                <a:spcPts val="0"/>
              </a:spcBef>
              <a:buClr>
                <a:schemeClr val="dk1"/>
              </a:buClr>
              <a:buFont typeface="Arial"/>
              <a:buNone/>
              <a:defRPr sz="3600">
                <a:solidFill>
                  <a:schemeClr val="dk1"/>
                </a:solidFill>
              </a:defRPr>
            </a:lvl6pPr>
            <a:lvl7pPr indent="0" lvl="6" algn="ctr">
              <a:spcBef>
                <a:spcPts val="0"/>
              </a:spcBef>
              <a:buClr>
                <a:schemeClr val="dk1"/>
              </a:buClr>
              <a:buFont typeface="Arial"/>
              <a:buNone/>
              <a:defRPr sz="3600">
                <a:solidFill>
                  <a:schemeClr val="dk1"/>
                </a:solidFill>
              </a:defRPr>
            </a:lvl7pPr>
            <a:lvl8pPr indent="0" lvl="7" algn="ctr">
              <a:spcBef>
                <a:spcPts val="0"/>
              </a:spcBef>
              <a:buClr>
                <a:schemeClr val="dk1"/>
              </a:buClr>
              <a:buFont typeface="Arial"/>
              <a:buNone/>
              <a:defRPr sz="3600">
                <a:solidFill>
                  <a:schemeClr val="dk1"/>
                </a:solidFill>
              </a:defRPr>
            </a:lvl8pPr>
            <a:lvl9pPr indent="0" lvl="8" algn="ctr">
              <a:spcBef>
                <a:spcPts val="0"/>
              </a:spcBef>
              <a:buClr>
                <a:schemeClr val="dk1"/>
              </a:buClr>
              <a:buFont typeface="Arial"/>
              <a:buNone/>
              <a:defRPr sz="3600">
                <a:solidFill>
                  <a:schemeClr val="dk1"/>
                </a:solidFill>
              </a:defRPr>
            </a:lvl9pPr>
          </a:lstStyle>
          <a:p/>
        </p:txBody>
      </p:sp>
      <p:sp>
        <p:nvSpPr>
          <p:cNvPr id="166" name="Shape 166"/>
          <p:cNvSpPr txBox="1"/>
          <p:nvPr>
            <p:ph idx="12" type="sldNum"/>
          </p:nvPr>
        </p:nvSpPr>
        <p:spPr>
          <a:xfrm>
            <a:off x="8472457" y="4663216"/>
            <a:ext cx="548699" cy="3936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SzPct val="25000"/>
              <a:buFont typeface="Arial"/>
              <a:buNone/>
            </a:pPr>
            <a:fld id="{00000000-1234-1234-1234-123412341234}" type="slidenum">
              <a:rPr b="0" i="0" lang="en" sz="1400" u="none" cap="none" strike="noStrike">
                <a:solidFill>
                  <a:srgbClr val="000000"/>
                </a:solidFill>
                <a:latin typeface="Arial"/>
                <a:ea typeface="Arial"/>
                <a:cs typeface="Arial"/>
                <a:sym typeface="Arial"/>
              </a:rPr>
              <a:t>‹#›</a:t>
            </a:fld>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x">
  <p:cSld name="Title and body">
    <p:spTree>
      <p:nvGrpSpPr>
        <p:cNvPr id="167" name="Shape 167"/>
        <p:cNvGrpSpPr/>
        <p:nvPr/>
      </p:nvGrpSpPr>
      <p:grpSpPr>
        <a:xfrm>
          <a:off x="0" y="0"/>
          <a:ext cx="0" cy="0"/>
          <a:chOff x="0" y="0"/>
          <a:chExt cx="0" cy="0"/>
        </a:xfrm>
      </p:grpSpPr>
      <p:sp>
        <p:nvSpPr>
          <p:cNvPr id="168" name="Shape 168"/>
          <p:cNvSpPr txBox="1"/>
          <p:nvPr>
            <p:ph type="title"/>
          </p:nvPr>
        </p:nvSpPr>
        <p:spPr>
          <a:xfrm>
            <a:off x="311700" y="445025"/>
            <a:ext cx="8520599" cy="572699"/>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1"/>
              </a:buClr>
              <a:buFont typeface="Arial"/>
              <a:buNone/>
              <a:defRPr b="0" i="0" sz="2800" u="none" cap="none" strike="noStrike">
                <a:solidFill>
                  <a:schemeClr val="dk1"/>
                </a:solidFill>
                <a:latin typeface="Arial"/>
                <a:ea typeface="Arial"/>
                <a:cs typeface="Arial"/>
                <a:sym typeface="Arial"/>
              </a:defRPr>
            </a:lvl1pPr>
            <a:lvl2pPr indent="0" lvl="1">
              <a:spcBef>
                <a:spcPts val="0"/>
              </a:spcBef>
              <a:buClr>
                <a:schemeClr val="dk1"/>
              </a:buClr>
              <a:buFont typeface="Arial"/>
              <a:buNone/>
              <a:defRPr sz="2800">
                <a:solidFill>
                  <a:schemeClr val="dk1"/>
                </a:solidFill>
              </a:defRPr>
            </a:lvl2pPr>
            <a:lvl3pPr indent="0" lvl="2">
              <a:spcBef>
                <a:spcPts val="0"/>
              </a:spcBef>
              <a:buClr>
                <a:schemeClr val="dk1"/>
              </a:buClr>
              <a:buFont typeface="Arial"/>
              <a:buNone/>
              <a:defRPr sz="2800">
                <a:solidFill>
                  <a:schemeClr val="dk1"/>
                </a:solidFill>
              </a:defRPr>
            </a:lvl3pPr>
            <a:lvl4pPr indent="0" lvl="3">
              <a:spcBef>
                <a:spcPts val="0"/>
              </a:spcBef>
              <a:buClr>
                <a:schemeClr val="dk1"/>
              </a:buClr>
              <a:buFont typeface="Arial"/>
              <a:buNone/>
              <a:defRPr sz="2800">
                <a:solidFill>
                  <a:schemeClr val="dk1"/>
                </a:solidFill>
              </a:defRPr>
            </a:lvl4pPr>
            <a:lvl5pPr indent="0" lvl="4">
              <a:spcBef>
                <a:spcPts val="0"/>
              </a:spcBef>
              <a:buClr>
                <a:schemeClr val="dk1"/>
              </a:buClr>
              <a:buFont typeface="Arial"/>
              <a:buNone/>
              <a:defRPr sz="2800">
                <a:solidFill>
                  <a:schemeClr val="dk1"/>
                </a:solidFill>
              </a:defRPr>
            </a:lvl5pPr>
            <a:lvl6pPr indent="0" lvl="5">
              <a:spcBef>
                <a:spcPts val="0"/>
              </a:spcBef>
              <a:buClr>
                <a:schemeClr val="dk1"/>
              </a:buClr>
              <a:buFont typeface="Arial"/>
              <a:buNone/>
              <a:defRPr sz="2800">
                <a:solidFill>
                  <a:schemeClr val="dk1"/>
                </a:solidFill>
              </a:defRPr>
            </a:lvl6pPr>
            <a:lvl7pPr indent="0" lvl="6">
              <a:spcBef>
                <a:spcPts val="0"/>
              </a:spcBef>
              <a:buClr>
                <a:schemeClr val="dk1"/>
              </a:buClr>
              <a:buFont typeface="Arial"/>
              <a:buNone/>
              <a:defRPr sz="2800">
                <a:solidFill>
                  <a:schemeClr val="dk1"/>
                </a:solidFill>
              </a:defRPr>
            </a:lvl7pPr>
            <a:lvl8pPr indent="0" lvl="7">
              <a:spcBef>
                <a:spcPts val="0"/>
              </a:spcBef>
              <a:buClr>
                <a:schemeClr val="dk1"/>
              </a:buClr>
              <a:buFont typeface="Arial"/>
              <a:buNone/>
              <a:defRPr sz="2800">
                <a:solidFill>
                  <a:schemeClr val="dk1"/>
                </a:solidFill>
              </a:defRPr>
            </a:lvl8pPr>
            <a:lvl9pPr indent="0" lvl="8">
              <a:spcBef>
                <a:spcPts val="0"/>
              </a:spcBef>
              <a:buClr>
                <a:schemeClr val="dk1"/>
              </a:buClr>
              <a:buFont typeface="Arial"/>
              <a:buNone/>
              <a:defRPr sz="2800">
                <a:solidFill>
                  <a:schemeClr val="dk1"/>
                </a:solidFill>
              </a:defRPr>
            </a:lvl9pPr>
          </a:lstStyle>
          <a:p/>
        </p:txBody>
      </p:sp>
      <p:sp>
        <p:nvSpPr>
          <p:cNvPr id="169" name="Shape 169"/>
          <p:cNvSpPr txBox="1"/>
          <p:nvPr>
            <p:ph idx="1" type="body"/>
          </p:nvPr>
        </p:nvSpPr>
        <p:spPr>
          <a:xfrm>
            <a:off x="311700" y="1152475"/>
            <a:ext cx="8520599" cy="3416400"/>
          </a:xfrm>
          <a:prstGeom prst="rect">
            <a:avLst/>
          </a:prstGeom>
          <a:noFill/>
          <a:ln>
            <a:noFill/>
          </a:ln>
        </p:spPr>
        <p:txBody>
          <a:bodyPr anchorCtr="0" anchor="t" bIns="91425" lIns="91425" rIns="91425" tIns="91425"/>
          <a:lstStyle>
            <a:lvl1pPr indent="0" lvl="0" marL="0" marR="0" rtl="0" algn="l">
              <a:lnSpc>
                <a:spcPct val="115000"/>
              </a:lnSpc>
              <a:spcBef>
                <a:spcPts val="0"/>
              </a:spcBef>
              <a:spcAft>
                <a:spcPts val="1600"/>
              </a:spcAft>
              <a:buClr>
                <a:schemeClr val="dk2"/>
              </a:buClr>
              <a:buFont typeface="Arial"/>
              <a:buNone/>
              <a:defRPr b="0" i="0" sz="1800" u="none" cap="none" strike="noStrike">
                <a:solidFill>
                  <a:schemeClr val="dk2"/>
                </a:solidFill>
                <a:latin typeface="Arial"/>
                <a:ea typeface="Arial"/>
                <a:cs typeface="Arial"/>
                <a:sym typeface="Arial"/>
              </a:defRPr>
            </a:lvl1pPr>
            <a:lvl2pPr indent="0" lvl="1" marL="4572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2pPr>
            <a:lvl3pPr indent="0" lvl="2" marL="9144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3pPr>
            <a:lvl4pPr indent="0" lvl="3" marL="13716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4pPr>
            <a:lvl5pPr indent="0" lvl="4" marL="18288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5pPr>
            <a:lvl6pPr indent="0" lvl="5" marL="22860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6pPr>
            <a:lvl7pPr indent="0" lvl="6" marL="27432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7pPr>
            <a:lvl8pPr indent="0" lvl="7" marL="32004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8pPr>
            <a:lvl9pPr indent="0" lvl="8" marL="36576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9pPr>
          </a:lstStyle>
          <a:p/>
        </p:txBody>
      </p:sp>
      <p:sp>
        <p:nvSpPr>
          <p:cNvPr id="170" name="Shape 170"/>
          <p:cNvSpPr txBox="1"/>
          <p:nvPr>
            <p:ph idx="12" type="sldNum"/>
          </p:nvPr>
        </p:nvSpPr>
        <p:spPr>
          <a:xfrm>
            <a:off x="8472457" y="4663216"/>
            <a:ext cx="548699" cy="3936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SzPct val="25000"/>
              <a:buFont typeface="Arial"/>
              <a:buNone/>
            </a:pPr>
            <a:fld id="{00000000-1234-1234-1234-123412341234}" type="slidenum">
              <a:rPr b="0" i="0" lang="en" sz="1400" u="none" cap="none" strike="noStrike">
                <a:solidFill>
                  <a:srgbClr val="000000"/>
                </a:solidFill>
                <a:latin typeface="Arial"/>
                <a:ea typeface="Arial"/>
                <a:cs typeface="Arial"/>
                <a:sym typeface="Arial"/>
              </a:rPr>
              <a:t>‹#›</a:t>
            </a:fld>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ColTx">
  <p:cSld name="Title and two columns">
    <p:spTree>
      <p:nvGrpSpPr>
        <p:cNvPr id="171" name="Shape 171"/>
        <p:cNvGrpSpPr/>
        <p:nvPr/>
      </p:nvGrpSpPr>
      <p:grpSpPr>
        <a:xfrm>
          <a:off x="0" y="0"/>
          <a:ext cx="0" cy="0"/>
          <a:chOff x="0" y="0"/>
          <a:chExt cx="0" cy="0"/>
        </a:xfrm>
      </p:grpSpPr>
      <p:sp>
        <p:nvSpPr>
          <p:cNvPr id="172" name="Shape 172"/>
          <p:cNvSpPr txBox="1"/>
          <p:nvPr>
            <p:ph type="title"/>
          </p:nvPr>
        </p:nvSpPr>
        <p:spPr>
          <a:xfrm>
            <a:off x="311700" y="445025"/>
            <a:ext cx="8520599" cy="572699"/>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1"/>
              </a:buClr>
              <a:buFont typeface="Arial"/>
              <a:buNone/>
              <a:defRPr b="0" i="0" sz="2800" u="none" cap="none" strike="noStrike">
                <a:solidFill>
                  <a:schemeClr val="dk1"/>
                </a:solidFill>
                <a:latin typeface="Arial"/>
                <a:ea typeface="Arial"/>
                <a:cs typeface="Arial"/>
                <a:sym typeface="Arial"/>
              </a:defRPr>
            </a:lvl1pPr>
            <a:lvl2pPr indent="0" lvl="1">
              <a:spcBef>
                <a:spcPts val="0"/>
              </a:spcBef>
              <a:buClr>
                <a:schemeClr val="dk1"/>
              </a:buClr>
              <a:buFont typeface="Arial"/>
              <a:buNone/>
              <a:defRPr sz="2800">
                <a:solidFill>
                  <a:schemeClr val="dk1"/>
                </a:solidFill>
              </a:defRPr>
            </a:lvl2pPr>
            <a:lvl3pPr indent="0" lvl="2">
              <a:spcBef>
                <a:spcPts val="0"/>
              </a:spcBef>
              <a:buClr>
                <a:schemeClr val="dk1"/>
              </a:buClr>
              <a:buFont typeface="Arial"/>
              <a:buNone/>
              <a:defRPr sz="2800">
                <a:solidFill>
                  <a:schemeClr val="dk1"/>
                </a:solidFill>
              </a:defRPr>
            </a:lvl3pPr>
            <a:lvl4pPr indent="0" lvl="3">
              <a:spcBef>
                <a:spcPts val="0"/>
              </a:spcBef>
              <a:buClr>
                <a:schemeClr val="dk1"/>
              </a:buClr>
              <a:buFont typeface="Arial"/>
              <a:buNone/>
              <a:defRPr sz="2800">
                <a:solidFill>
                  <a:schemeClr val="dk1"/>
                </a:solidFill>
              </a:defRPr>
            </a:lvl4pPr>
            <a:lvl5pPr indent="0" lvl="4">
              <a:spcBef>
                <a:spcPts val="0"/>
              </a:spcBef>
              <a:buClr>
                <a:schemeClr val="dk1"/>
              </a:buClr>
              <a:buFont typeface="Arial"/>
              <a:buNone/>
              <a:defRPr sz="2800">
                <a:solidFill>
                  <a:schemeClr val="dk1"/>
                </a:solidFill>
              </a:defRPr>
            </a:lvl5pPr>
            <a:lvl6pPr indent="0" lvl="5">
              <a:spcBef>
                <a:spcPts val="0"/>
              </a:spcBef>
              <a:buClr>
                <a:schemeClr val="dk1"/>
              </a:buClr>
              <a:buFont typeface="Arial"/>
              <a:buNone/>
              <a:defRPr sz="2800">
                <a:solidFill>
                  <a:schemeClr val="dk1"/>
                </a:solidFill>
              </a:defRPr>
            </a:lvl6pPr>
            <a:lvl7pPr indent="0" lvl="6">
              <a:spcBef>
                <a:spcPts val="0"/>
              </a:spcBef>
              <a:buClr>
                <a:schemeClr val="dk1"/>
              </a:buClr>
              <a:buFont typeface="Arial"/>
              <a:buNone/>
              <a:defRPr sz="2800">
                <a:solidFill>
                  <a:schemeClr val="dk1"/>
                </a:solidFill>
              </a:defRPr>
            </a:lvl7pPr>
            <a:lvl8pPr indent="0" lvl="7">
              <a:spcBef>
                <a:spcPts val="0"/>
              </a:spcBef>
              <a:buClr>
                <a:schemeClr val="dk1"/>
              </a:buClr>
              <a:buFont typeface="Arial"/>
              <a:buNone/>
              <a:defRPr sz="2800">
                <a:solidFill>
                  <a:schemeClr val="dk1"/>
                </a:solidFill>
              </a:defRPr>
            </a:lvl8pPr>
            <a:lvl9pPr indent="0" lvl="8">
              <a:spcBef>
                <a:spcPts val="0"/>
              </a:spcBef>
              <a:buClr>
                <a:schemeClr val="dk1"/>
              </a:buClr>
              <a:buFont typeface="Arial"/>
              <a:buNone/>
              <a:defRPr sz="2800">
                <a:solidFill>
                  <a:schemeClr val="dk1"/>
                </a:solidFill>
              </a:defRPr>
            </a:lvl9pPr>
          </a:lstStyle>
          <a:p/>
        </p:txBody>
      </p:sp>
      <p:sp>
        <p:nvSpPr>
          <p:cNvPr id="173" name="Shape 173"/>
          <p:cNvSpPr txBox="1"/>
          <p:nvPr>
            <p:ph idx="1" type="body"/>
          </p:nvPr>
        </p:nvSpPr>
        <p:spPr>
          <a:xfrm>
            <a:off x="311700" y="1152475"/>
            <a:ext cx="3999899" cy="3416400"/>
          </a:xfrm>
          <a:prstGeom prst="rect">
            <a:avLst/>
          </a:prstGeom>
          <a:noFill/>
          <a:ln>
            <a:noFill/>
          </a:ln>
        </p:spPr>
        <p:txBody>
          <a:bodyPr anchorCtr="0" anchor="t" bIns="91425" lIns="91425" rIns="91425" tIns="91425"/>
          <a:lstStyle>
            <a:lvl1pPr indent="0" lvl="0" marL="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1pPr>
            <a:lvl2pPr indent="0" lvl="1" marL="457200" marR="0" rtl="0" algn="l">
              <a:lnSpc>
                <a:spcPct val="115000"/>
              </a:lnSpc>
              <a:spcBef>
                <a:spcPts val="0"/>
              </a:spcBef>
              <a:spcAft>
                <a:spcPts val="1600"/>
              </a:spcAft>
              <a:buClr>
                <a:schemeClr val="dk2"/>
              </a:buClr>
              <a:buFont typeface="Arial"/>
              <a:buNone/>
              <a:defRPr b="0" i="0" sz="1200" u="none" cap="none" strike="noStrike">
                <a:solidFill>
                  <a:schemeClr val="dk2"/>
                </a:solidFill>
                <a:latin typeface="Arial"/>
                <a:ea typeface="Arial"/>
                <a:cs typeface="Arial"/>
                <a:sym typeface="Arial"/>
              </a:defRPr>
            </a:lvl2pPr>
            <a:lvl3pPr indent="0" lvl="2" marL="914400" marR="0" rtl="0" algn="l">
              <a:lnSpc>
                <a:spcPct val="115000"/>
              </a:lnSpc>
              <a:spcBef>
                <a:spcPts val="0"/>
              </a:spcBef>
              <a:spcAft>
                <a:spcPts val="1600"/>
              </a:spcAft>
              <a:buClr>
                <a:schemeClr val="dk2"/>
              </a:buClr>
              <a:buFont typeface="Arial"/>
              <a:buNone/>
              <a:defRPr b="0" i="0" sz="1200" u="none" cap="none" strike="noStrike">
                <a:solidFill>
                  <a:schemeClr val="dk2"/>
                </a:solidFill>
                <a:latin typeface="Arial"/>
                <a:ea typeface="Arial"/>
                <a:cs typeface="Arial"/>
                <a:sym typeface="Arial"/>
              </a:defRPr>
            </a:lvl3pPr>
            <a:lvl4pPr indent="0" lvl="3" marL="1371600" marR="0" rtl="0" algn="l">
              <a:lnSpc>
                <a:spcPct val="115000"/>
              </a:lnSpc>
              <a:spcBef>
                <a:spcPts val="0"/>
              </a:spcBef>
              <a:spcAft>
                <a:spcPts val="1600"/>
              </a:spcAft>
              <a:buClr>
                <a:schemeClr val="dk2"/>
              </a:buClr>
              <a:buFont typeface="Arial"/>
              <a:buNone/>
              <a:defRPr b="0" i="0" sz="1200" u="none" cap="none" strike="noStrike">
                <a:solidFill>
                  <a:schemeClr val="dk2"/>
                </a:solidFill>
                <a:latin typeface="Arial"/>
                <a:ea typeface="Arial"/>
                <a:cs typeface="Arial"/>
                <a:sym typeface="Arial"/>
              </a:defRPr>
            </a:lvl4pPr>
            <a:lvl5pPr indent="0" lvl="4" marL="1828800" marR="0" rtl="0" algn="l">
              <a:lnSpc>
                <a:spcPct val="115000"/>
              </a:lnSpc>
              <a:spcBef>
                <a:spcPts val="0"/>
              </a:spcBef>
              <a:spcAft>
                <a:spcPts val="1600"/>
              </a:spcAft>
              <a:buClr>
                <a:schemeClr val="dk2"/>
              </a:buClr>
              <a:buFont typeface="Arial"/>
              <a:buNone/>
              <a:defRPr b="0" i="0" sz="1200" u="none" cap="none" strike="noStrike">
                <a:solidFill>
                  <a:schemeClr val="dk2"/>
                </a:solidFill>
                <a:latin typeface="Arial"/>
                <a:ea typeface="Arial"/>
                <a:cs typeface="Arial"/>
                <a:sym typeface="Arial"/>
              </a:defRPr>
            </a:lvl5pPr>
            <a:lvl6pPr indent="0" lvl="5" marL="2286000" marR="0" rtl="0" algn="l">
              <a:lnSpc>
                <a:spcPct val="115000"/>
              </a:lnSpc>
              <a:spcBef>
                <a:spcPts val="0"/>
              </a:spcBef>
              <a:spcAft>
                <a:spcPts val="1600"/>
              </a:spcAft>
              <a:buClr>
                <a:schemeClr val="dk2"/>
              </a:buClr>
              <a:buFont typeface="Arial"/>
              <a:buNone/>
              <a:defRPr b="0" i="0" sz="1200" u="none" cap="none" strike="noStrike">
                <a:solidFill>
                  <a:schemeClr val="dk2"/>
                </a:solidFill>
                <a:latin typeface="Arial"/>
                <a:ea typeface="Arial"/>
                <a:cs typeface="Arial"/>
                <a:sym typeface="Arial"/>
              </a:defRPr>
            </a:lvl6pPr>
            <a:lvl7pPr indent="0" lvl="6" marL="2743200" marR="0" rtl="0" algn="l">
              <a:lnSpc>
                <a:spcPct val="115000"/>
              </a:lnSpc>
              <a:spcBef>
                <a:spcPts val="0"/>
              </a:spcBef>
              <a:spcAft>
                <a:spcPts val="1600"/>
              </a:spcAft>
              <a:buClr>
                <a:schemeClr val="dk2"/>
              </a:buClr>
              <a:buFont typeface="Arial"/>
              <a:buNone/>
              <a:defRPr b="0" i="0" sz="1200" u="none" cap="none" strike="noStrike">
                <a:solidFill>
                  <a:schemeClr val="dk2"/>
                </a:solidFill>
                <a:latin typeface="Arial"/>
                <a:ea typeface="Arial"/>
                <a:cs typeface="Arial"/>
                <a:sym typeface="Arial"/>
              </a:defRPr>
            </a:lvl7pPr>
            <a:lvl8pPr indent="0" lvl="7" marL="3200400" marR="0" rtl="0" algn="l">
              <a:lnSpc>
                <a:spcPct val="115000"/>
              </a:lnSpc>
              <a:spcBef>
                <a:spcPts val="0"/>
              </a:spcBef>
              <a:spcAft>
                <a:spcPts val="1600"/>
              </a:spcAft>
              <a:buClr>
                <a:schemeClr val="dk2"/>
              </a:buClr>
              <a:buFont typeface="Arial"/>
              <a:buNone/>
              <a:defRPr b="0" i="0" sz="1200" u="none" cap="none" strike="noStrike">
                <a:solidFill>
                  <a:schemeClr val="dk2"/>
                </a:solidFill>
                <a:latin typeface="Arial"/>
                <a:ea typeface="Arial"/>
                <a:cs typeface="Arial"/>
                <a:sym typeface="Arial"/>
              </a:defRPr>
            </a:lvl8pPr>
            <a:lvl9pPr indent="0" lvl="8" marL="3657600" marR="0" rtl="0" algn="l">
              <a:lnSpc>
                <a:spcPct val="115000"/>
              </a:lnSpc>
              <a:spcBef>
                <a:spcPts val="0"/>
              </a:spcBef>
              <a:spcAft>
                <a:spcPts val="1600"/>
              </a:spcAft>
              <a:buClr>
                <a:schemeClr val="dk2"/>
              </a:buClr>
              <a:buFont typeface="Arial"/>
              <a:buNone/>
              <a:defRPr b="0" i="0" sz="1200" u="none" cap="none" strike="noStrike">
                <a:solidFill>
                  <a:schemeClr val="dk2"/>
                </a:solidFill>
                <a:latin typeface="Arial"/>
                <a:ea typeface="Arial"/>
                <a:cs typeface="Arial"/>
                <a:sym typeface="Arial"/>
              </a:defRPr>
            </a:lvl9pPr>
          </a:lstStyle>
          <a:p/>
        </p:txBody>
      </p:sp>
      <p:sp>
        <p:nvSpPr>
          <p:cNvPr id="174" name="Shape 174"/>
          <p:cNvSpPr txBox="1"/>
          <p:nvPr>
            <p:ph idx="2" type="body"/>
          </p:nvPr>
        </p:nvSpPr>
        <p:spPr>
          <a:xfrm>
            <a:off x="4832400" y="1152475"/>
            <a:ext cx="3999899" cy="3416400"/>
          </a:xfrm>
          <a:prstGeom prst="rect">
            <a:avLst/>
          </a:prstGeom>
          <a:noFill/>
          <a:ln>
            <a:noFill/>
          </a:ln>
        </p:spPr>
        <p:txBody>
          <a:bodyPr anchorCtr="0" anchor="t" bIns="91425" lIns="91425" rIns="91425" tIns="91425"/>
          <a:lstStyle>
            <a:lvl1pPr indent="0" lvl="0" marL="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1pPr>
            <a:lvl2pPr indent="0" lvl="1" marL="457200" marR="0" rtl="0" algn="l">
              <a:lnSpc>
                <a:spcPct val="115000"/>
              </a:lnSpc>
              <a:spcBef>
                <a:spcPts val="0"/>
              </a:spcBef>
              <a:spcAft>
                <a:spcPts val="1600"/>
              </a:spcAft>
              <a:buClr>
                <a:schemeClr val="dk2"/>
              </a:buClr>
              <a:buFont typeface="Arial"/>
              <a:buNone/>
              <a:defRPr b="0" i="0" sz="1200" u="none" cap="none" strike="noStrike">
                <a:solidFill>
                  <a:schemeClr val="dk2"/>
                </a:solidFill>
                <a:latin typeface="Arial"/>
                <a:ea typeface="Arial"/>
                <a:cs typeface="Arial"/>
                <a:sym typeface="Arial"/>
              </a:defRPr>
            </a:lvl2pPr>
            <a:lvl3pPr indent="0" lvl="2" marL="914400" marR="0" rtl="0" algn="l">
              <a:lnSpc>
                <a:spcPct val="115000"/>
              </a:lnSpc>
              <a:spcBef>
                <a:spcPts val="0"/>
              </a:spcBef>
              <a:spcAft>
                <a:spcPts val="1600"/>
              </a:spcAft>
              <a:buClr>
                <a:schemeClr val="dk2"/>
              </a:buClr>
              <a:buFont typeface="Arial"/>
              <a:buNone/>
              <a:defRPr b="0" i="0" sz="1200" u="none" cap="none" strike="noStrike">
                <a:solidFill>
                  <a:schemeClr val="dk2"/>
                </a:solidFill>
                <a:latin typeface="Arial"/>
                <a:ea typeface="Arial"/>
                <a:cs typeface="Arial"/>
                <a:sym typeface="Arial"/>
              </a:defRPr>
            </a:lvl3pPr>
            <a:lvl4pPr indent="0" lvl="3" marL="1371600" marR="0" rtl="0" algn="l">
              <a:lnSpc>
                <a:spcPct val="115000"/>
              </a:lnSpc>
              <a:spcBef>
                <a:spcPts val="0"/>
              </a:spcBef>
              <a:spcAft>
                <a:spcPts val="1600"/>
              </a:spcAft>
              <a:buClr>
                <a:schemeClr val="dk2"/>
              </a:buClr>
              <a:buFont typeface="Arial"/>
              <a:buNone/>
              <a:defRPr b="0" i="0" sz="1200" u="none" cap="none" strike="noStrike">
                <a:solidFill>
                  <a:schemeClr val="dk2"/>
                </a:solidFill>
                <a:latin typeface="Arial"/>
                <a:ea typeface="Arial"/>
                <a:cs typeface="Arial"/>
                <a:sym typeface="Arial"/>
              </a:defRPr>
            </a:lvl4pPr>
            <a:lvl5pPr indent="0" lvl="4" marL="1828800" marR="0" rtl="0" algn="l">
              <a:lnSpc>
                <a:spcPct val="115000"/>
              </a:lnSpc>
              <a:spcBef>
                <a:spcPts val="0"/>
              </a:spcBef>
              <a:spcAft>
                <a:spcPts val="1600"/>
              </a:spcAft>
              <a:buClr>
                <a:schemeClr val="dk2"/>
              </a:buClr>
              <a:buFont typeface="Arial"/>
              <a:buNone/>
              <a:defRPr b="0" i="0" sz="1200" u="none" cap="none" strike="noStrike">
                <a:solidFill>
                  <a:schemeClr val="dk2"/>
                </a:solidFill>
                <a:latin typeface="Arial"/>
                <a:ea typeface="Arial"/>
                <a:cs typeface="Arial"/>
                <a:sym typeface="Arial"/>
              </a:defRPr>
            </a:lvl5pPr>
            <a:lvl6pPr indent="0" lvl="5" marL="2286000" marR="0" rtl="0" algn="l">
              <a:lnSpc>
                <a:spcPct val="115000"/>
              </a:lnSpc>
              <a:spcBef>
                <a:spcPts val="0"/>
              </a:spcBef>
              <a:spcAft>
                <a:spcPts val="1600"/>
              </a:spcAft>
              <a:buClr>
                <a:schemeClr val="dk2"/>
              </a:buClr>
              <a:buFont typeface="Arial"/>
              <a:buNone/>
              <a:defRPr b="0" i="0" sz="1200" u="none" cap="none" strike="noStrike">
                <a:solidFill>
                  <a:schemeClr val="dk2"/>
                </a:solidFill>
                <a:latin typeface="Arial"/>
                <a:ea typeface="Arial"/>
                <a:cs typeface="Arial"/>
                <a:sym typeface="Arial"/>
              </a:defRPr>
            </a:lvl6pPr>
            <a:lvl7pPr indent="0" lvl="6" marL="2743200" marR="0" rtl="0" algn="l">
              <a:lnSpc>
                <a:spcPct val="115000"/>
              </a:lnSpc>
              <a:spcBef>
                <a:spcPts val="0"/>
              </a:spcBef>
              <a:spcAft>
                <a:spcPts val="1600"/>
              </a:spcAft>
              <a:buClr>
                <a:schemeClr val="dk2"/>
              </a:buClr>
              <a:buFont typeface="Arial"/>
              <a:buNone/>
              <a:defRPr b="0" i="0" sz="1200" u="none" cap="none" strike="noStrike">
                <a:solidFill>
                  <a:schemeClr val="dk2"/>
                </a:solidFill>
                <a:latin typeface="Arial"/>
                <a:ea typeface="Arial"/>
                <a:cs typeface="Arial"/>
                <a:sym typeface="Arial"/>
              </a:defRPr>
            </a:lvl7pPr>
            <a:lvl8pPr indent="0" lvl="7" marL="3200400" marR="0" rtl="0" algn="l">
              <a:lnSpc>
                <a:spcPct val="115000"/>
              </a:lnSpc>
              <a:spcBef>
                <a:spcPts val="0"/>
              </a:spcBef>
              <a:spcAft>
                <a:spcPts val="1600"/>
              </a:spcAft>
              <a:buClr>
                <a:schemeClr val="dk2"/>
              </a:buClr>
              <a:buFont typeface="Arial"/>
              <a:buNone/>
              <a:defRPr b="0" i="0" sz="1200" u="none" cap="none" strike="noStrike">
                <a:solidFill>
                  <a:schemeClr val="dk2"/>
                </a:solidFill>
                <a:latin typeface="Arial"/>
                <a:ea typeface="Arial"/>
                <a:cs typeface="Arial"/>
                <a:sym typeface="Arial"/>
              </a:defRPr>
            </a:lvl8pPr>
            <a:lvl9pPr indent="0" lvl="8" marL="3657600" marR="0" rtl="0" algn="l">
              <a:lnSpc>
                <a:spcPct val="115000"/>
              </a:lnSpc>
              <a:spcBef>
                <a:spcPts val="0"/>
              </a:spcBef>
              <a:spcAft>
                <a:spcPts val="1600"/>
              </a:spcAft>
              <a:buClr>
                <a:schemeClr val="dk2"/>
              </a:buClr>
              <a:buFont typeface="Arial"/>
              <a:buNone/>
              <a:defRPr b="0" i="0" sz="1200" u="none" cap="none" strike="noStrike">
                <a:solidFill>
                  <a:schemeClr val="dk2"/>
                </a:solidFill>
                <a:latin typeface="Arial"/>
                <a:ea typeface="Arial"/>
                <a:cs typeface="Arial"/>
                <a:sym typeface="Arial"/>
              </a:defRPr>
            </a:lvl9pPr>
          </a:lstStyle>
          <a:p/>
        </p:txBody>
      </p:sp>
      <p:sp>
        <p:nvSpPr>
          <p:cNvPr id="175" name="Shape 175"/>
          <p:cNvSpPr txBox="1"/>
          <p:nvPr>
            <p:ph idx="12" type="sldNum"/>
          </p:nvPr>
        </p:nvSpPr>
        <p:spPr>
          <a:xfrm>
            <a:off x="8472457" y="4663216"/>
            <a:ext cx="548699" cy="3936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SzPct val="25000"/>
              <a:buFont typeface="Arial"/>
              <a:buNone/>
            </a:pPr>
            <a:fld id="{00000000-1234-1234-1234-123412341234}" type="slidenum">
              <a:rPr b="0" i="0" lang="en" sz="1400" u="none" cap="none" strike="noStrike">
                <a:solidFill>
                  <a:srgbClr val="000000"/>
                </a:solidFill>
                <a:latin typeface="Arial"/>
                <a:ea typeface="Arial"/>
                <a:cs typeface="Arial"/>
                <a:sym typeface="Arial"/>
              </a:rPr>
              <a:t>‹#›</a:t>
            </a:fld>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Only">
  <p:cSld name="Title only">
    <p:spTree>
      <p:nvGrpSpPr>
        <p:cNvPr id="176" name="Shape 176"/>
        <p:cNvGrpSpPr/>
        <p:nvPr/>
      </p:nvGrpSpPr>
      <p:grpSpPr>
        <a:xfrm>
          <a:off x="0" y="0"/>
          <a:ext cx="0" cy="0"/>
          <a:chOff x="0" y="0"/>
          <a:chExt cx="0" cy="0"/>
        </a:xfrm>
      </p:grpSpPr>
      <p:sp>
        <p:nvSpPr>
          <p:cNvPr id="177" name="Shape 177"/>
          <p:cNvSpPr txBox="1"/>
          <p:nvPr>
            <p:ph type="title"/>
          </p:nvPr>
        </p:nvSpPr>
        <p:spPr>
          <a:xfrm>
            <a:off x="311700" y="445025"/>
            <a:ext cx="8520599" cy="572699"/>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1"/>
              </a:buClr>
              <a:buFont typeface="Arial"/>
              <a:buNone/>
              <a:defRPr b="0" i="0" sz="2800" u="none" cap="none" strike="noStrike">
                <a:solidFill>
                  <a:schemeClr val="dk1"/>
                </a:solidFill>
                <a:latin typeface="Arial"/>
                <a:ea typeface="Arial"/>
                <a:cs typeface="Arial"/>
                <a:sym typeface="Arial"/>
              </a:defRPr>
            </a:lvl1pPr>
            <a:lvl2pPr indent="0" lvl="1">
              <a:spcBef>
                <a:spcPts val="0"/>
              </a:spcBef>
              <a:buClr>
                <a:schemeClr val="dk1"/>
              </a:buClr>
              <a:buFont typeface="Arial"/>
              <a:buNone/>
              <a:defRPr sz="2800">
                <a:solidFill>
                  <a:schemeClr val="dk1"/>
                </a:solidFill>
              </a:defRPr>
            </a:lvl2pPr>
            <a:lvl3pPr indent="0" lvl="2">
              <a:spcBef>
                <a:spcPts val="0"/>
              </a:spcBef>
              <a:buClr>
                <a:schemeClr val="dk1"/>
              </a:buClr>
              <a:buFont typeface="Arial"/>
              <a:buNone/>
              <a:defRPr sz="2800">
                <a:solidFill>
                  <a:schemeClr val="dk1"/>
                </a:solidFill>
              </a:defRPr>
            </a:lvl3pPr>
            <a:lvl4pPr indent="0" lvl="3">
              <a:spcBef>
                <a:spcPts val="0"/>
              </a:spcBef>
              <a:buClr>
                <a:schemeClr val="dk1"/>
              </a:buClr>
              <a:buFont typeface="Arial"/>
              <a:buNone/>
              <a:defRPr sz="2800">
                <a:solidFill>
                  <a:schemeClr val="dk1"/>
                </a:solidFill>
              </a:defRPr>
            </a:lvl4pPr>
            <a:lvl5pPr indent="0" lvl="4">
              <a:spcBef>
                <a:spcPts val="0"/>
              </a:spcBef>
              <a:buClr>
                <a:schemeClr val="dk1"/>
              </a:buClr>
              <a:buFont typeface="Arial"/>
              <a:buNone/>
              <a:defRPr sz="2800">
                <a:solidFill>
                  <a:schemeClr val="dk1"/>
                </a:solidFill>
              </a:defRPr>
            </a:lvl5pPr>
            <a:lvl6pPr indent="0" lvl="5">
              <a:spcBef>
                <a:spcPts val="0"/>
              </a:spcBef>
              <a:buClr>
                <a:schemeClr val="dk1"/>
              </a:buClr>
              <a:buFont typeface="Arial"/>
              <a:buNone/>
              <a:defRPr sz="2800">
                <a:solidFill>
                  <a:schemeClr val="dk1"/>
                </a:solidFill>
              </a:defRPr>
            </a:lvl6pPr>
            <a:lvl7pPr indent="0" lvl="6">
              <a:spcBef>
                <a:spcPts val="0"/>
              </a:spcBef>
              <a:buClr>
                <a:schemeClr val="dk1"/>
              </a:buClr>
              <a:buFont typeface="Arial"/>
              <a:buNone/>
              <a:defRPr sz="2800">
                <a:solidFill>
                  <a:schemeClr val="dk1"/>
                </a:solidFill>
              </a:defRPr>
            </a:lvl7pPr>
            <a:lvl8pPr indent="0" lvl="7">
              <a:spcBef>
                <a:spcPts val="0"/>
              </a:spcBef>
              <a:buClr>
                <a:schemeClr val="dk1"/>
              </a:buClr>
              <a:buFont typeface="Arial"/>
              <a:buNone/>
              <a:defRPr sz="2800">
                <a:solidFill>
                  <a:schemeClr val="dk1"/>
                </a:solidFill>
              </a:defRPr>
            </a:lvl8pPr>
            <a:lvl9pPr indent="0" lvl="8">
              <a:spcBef>
                <a:spcPts val="0"/>
              </a:spcBef>
              <a:buClr>
                <a:schemeClr val="dk1"/>
              </a:buClr>
              <a:buFont typeface="Arial"/>
              <a:buNone/>
              <a:defRPr sz="2800">
                <a:solidFill>
                  <a:schemeClr val="dk1"/>
                </a:solidFill>
              </a:defRPr>
            </a:lvl9pPr>
          </a:lstStyle>
          <a:p/>
        </p:txBody>
      </p:sp>
      <p:sp>
        <p:nvSpPr>
          <p:cNvPr id="178" name="Shape 178"/>
          <p:cNvSpPr txBox="1"/>
          <p:nvPr>
            <p:ph idx="12" type="sldNum"/>
          </p:nvPr>
        </p:nvSpPr>
        <p:spPr>
          <a:xfrm>
            <a:off x="8472457" y="4663216"/>
            <a:ext cx="548699" cy="3936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SzPct val="25000"/>
              <a:buFont typeface="Arial"/>
              <a:buNone/>
            </a:pPr>
            <a:fld id="{00000000-1234-1234-1234-123412341234}" type="slidenum">
              <a:rPr b="0" i="0" lang="en" sz="1400" u="none" cap="none" strike="noStrike">
                <a:solidFill>
                  <a:srgbClr val="000000"/>
                </a:solidFill>
                <a:latin typeface="Arial"/>
                <a:ea typeface="Arial"/>
                <a:cs typeface="Arial"/>
                <a:sym typeface="Arial"/>
              </a:rPr>
              <a:t>‹#›</a:t>
            </a:fld>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One column text">
    <p:spTree>
      <p:nvGrpSpPr>
        <p:cNvPr id="179" name="Shape 179"/>
        <p:cNvGrpSpPr/>
        <p:nvPr/>
      </p:nvGrpSpPr>
      <p:grpSpPr>
        <a:xfrm>
          <a:off x="0" y="0"/>
          <a:ext cx="0" cy="0"/>
          <a:chOff x="0" y="0"/>
          <a:chExt cx="0" cy="0"/>
        </a:xfrm>
      </p:grpSpPr>
      <p:sp>
        <p:nvSpPr>
          <p:cNvPr id="180" name="Shape 180"/>
          <p:cNvSpPr txBox="1"/>
          <p:nvPr>
            <p:ph type="title"/>
          </p:nvPr>
        </p:nvSpPr>
        <p:spPr>
          <a:xfrm>
            <a:off x="311700" y="555600"/>
            <a:ext cx="2807999" cy="755699"/>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Arial"/>
              <a:buNone/>
              <a:defRPr b="0" i="0" sz="2400" u="none" cap="none" strike="noStrike">
                <a:solidFill>
                  <a:schemeClr val="dk1"/>
                </a:solidFill>
                <a:latin typeface="Arial"/>
                <a:ea typeface="Arial"/>
                <a:cs typeface="Arial"/>
                <a:sym typeface="Arial"/>
              </a:defRPr>
            </a:lvl1pPr>
            <a:lvl2pPr indent="0" lvl="1">
              <a:spcBef>
                <a:spcPts val="0"/>
              </a:spcBef>
              <a:buClr>
                <a:schemeClr val="dk1"/>
              </a:buClr>
              <a:buFont typeface="Arial"/>
              <a:buNone/>
              <a:defRPr sz="2400">
                <a:solidFill>
                  <a:schemeClr val="dk1"/>
                </a:solidFill>
              </a:defRPr>
            </a:lvl2pPr>
            <a:lvl3pPr indent="0" lvl="2">
              <a:spcBef>
                <a:spcPts val="0"/>
              </a:spcBef>
              <a:buClr>
                <a:schemeClr val="dk1"/>
              </a:buClr>
              <a:buFont typeface="Arial"/>
              <a:buNone/>
              <a:defRPr sz="2400">
                <a:solidFill>
                  <a:schemeClr val="dk1"/>
                </a:solidFill>
              </a:defRPr>
            </a:lvl3pPr>
            <a:lvl4pPr indent="0" lvl="3">
              <a:spcBef>
                <a:spcPts val="0"/>
              </a:spcBef>
              <a:buClr>
                <a:schemeClr val="dk1"/>
              </a:buClr>
              <a:buFont typeface="Arial"/>
              <a:buNone/>
              <a:defRPr sz="2400">
                <a:solidFill>
                  <a:schemeClr val="dk1"/>
                </a:solidFill>
              </a:defRPr>
            </a:lvl4pPr>
            <a:lvl5pPr indent="0" lvl="4">
              <a:spcBef>
                <a:spcPts val="0"/>
              </a:spcBef>
              <a:buClr>
                <a:schemeClr val="dk1"/>
              </a:buClr>
              <a:buFont typeface="Arial"/>
              <a:buNone/>
              <a:defRPr sz="2400">
                <a:solidFill>
                  <a:schemeClr val="dk1"/>
                </a:solidFill>
              </a:defRPr>
            </a:lvl5pPr>
            <a:lvl6pPr indent="0" lvl="5">
              <a:spcBef>
                <a:spcPts val="0"/>
              </a:spcBef>
              <a:buClr>
                <a:schemeClr val="dk1"/>
              </a:buClr>
              <a:buFont typeface="Arial"/>
              <a:buNone/>
              <a:defRPr sz="2400">
                <a:solidFill>
                  <a:schemeClr val="dk1"/>
                </a:solidFill>
              </a:defRPr>
            </a:lvl6pPr>
            <a:lvl7pPr indent="0" lvl="6">
              <a:spcBef>
                <a:spcPts val="0"/>
              </a:spcBef>
              <a:buClr>
                <a:schemeClr val="dk1"/>
              </a:buClr>
              <a:buFont typeface="Arial"/>
              <a:buNone/>
              <a:defRPr sz="2400">
                <a:solidFill>
                  <a:schemeClr val="dk1"/>
                </a:solidFill>
              </a:defRPr>
            </a:lvl7pPr>
            <a:lvl8pPr indent="0" lvl="7">
              <a:spcBef>
                <a:spcPts val="0"/>
              </a:spcBef>
              <a:buClr>
                <a:schemeClr val="dk1"/>
              </a:buClr>
              <a:buFont typeface="Arial"/>
              <a:buNone/>
              <a:defRPr sz="2400">
                <a:solidFill>
                  <a:schemeClr val="dk1"/>
                </a:solidFill>
              </a:defRPr>
            </a:lvl8pPr>
            <a:lvl9pPr indent="0" lvl="8">
              <a:spcBef>
                <a:spcPts val="0"/>
              </a:spcBef>
              <a:buClr>
                <a:schemeClr val="dk1"/>
              </a:buClr>
              <a:buFont typeface="Arial"/>
              <a:buNone/>
              <a:defRPr sz="2400">
                <a:solidFill>
                  <a:schemeClr val="dk1"/>
                </a:solidFill>
              </a:defRPr>
            </a:lvl9pPr>
          </a:lstStyle>
          <a:p/>
        </p:txBody>
      </p:sp>
      <p:sp>
        <p:nvSpPr>
          <p:cNvPr id="181" name="Shape 181"/>
          <p:cNvSpPr txBox="1"/>
          <p:nvPr>
            <p:ph idx="1" type="body"/>
          </p:nvPr>
        </p:nvSpPr>
        <p:spPr>
          <a:xfrm>
            <a:off x="311700" y="1389600"/>
            <a:ext cx="2807999" cy="3179400"/>
          </a:xfrm>
          <a:prstGeom prst="rect">
            <a:avLst/>
          </a:prstGeom>
          <a:noFill/>
          <a:ln>
            <a:noFill/>
          </a:ln>
        </p:spPr>
        <p:txBody>
          <a:bodyPr anchorCtr="0" anchor="t" bIns="91425" lIns="91425" rIns="91425" tIns="91425"/>
          <a:lstStyle>
            <a:lvl1pPr indent="0" lvl="0" marL="0" marR="0" rtl="0" algn="l">
              <a:lnSpc>
                <a:spcPct val="115000"/>
              </a:lnSpc>
              <a:spcBef>
                <a:spcPts val="0"/>
              </a:spcBef>
              <a:spcAft>
                <a:spcPts val="1600"/>
              </a:spcAft>
              <a:buClr>
                <a:schemeClr val="dk2"/>
              </a:buClr>
              <a:buFont typeface="Arial"/>
              <a:buNone/>
              <a:defRPr b="0" i="0" sz="1200" u="none" cap="none" strike="noStrike">
                <a:solidFill>
                  <a:schemeClr val="dk2"/>
                </a:solidFill>
                <a:latin typeface="Arial"/>
                <a:ea typeface="Arial"/>
                <a:cs typeface="Arial"/>
                <a:sym typeface="Arial"/>
              </a:defRPr>
            </a:lvl1pPr>
            <a:lvl2pPr indent="0" lvl="1" marL="457200" marR="0" rtl="0" algn="l">
              <a:lnSpc>
                <a:spcPct val="115000"/>
              </a:lnSpc>
              <a:spcBef>
                <a:spcPts val="0"/>
              </a:spcBef>
              <a:spcAft>
                <a:spcPts val="1600"/>
              </a:spcAft>
              <a:buClr>
                <a:schemeClr val="dk2"/>
              </a:buClr>
              <a:buFont typeface="Arial"/>
              <a:buNone/>
              <a:defRPr b="0" i="0" sz="1200" u="none" cap="none" strike="noStrike">
                <a:solidFill>
                  <a:schemeClr val="dk2"/>
                </a:solidFill>
                <a:latin typeface="Arial"/>
                <a:ea typeface="Arial"/>
                <a:cs typeface="Arial"/>
                <a:sym typeface="Arial"/>
              </a:defRPr>
            </a:lvl2pPr>
            <a:lvl3pPr indent="0" lvl="2" marL="914400" marR="0" rtl="0" algn="l">
              <a:lnSpc>
                <a:spcPct val="115000"/>
              </a:lnSpc>
              <a:spcBef>
                <a:spcPts val="0"/>
              </a:spcBef>
              <a:spcAft>
                <a:spcPts val="1600"/>
              </a:spcAft>
              <a:buClr>
                <a:schemeClr val="dk2"/>
              </a:buClr>
              <a:buFont typeface="Arial"/>
              <a:buNone/>
              <a:defRPr b="0" i="0" sz="1200" u="none" cap="none" strike="noStrike">
                <a:solidFill>
                  <a:schemeClr val="dk2"/>
                </a:solidFill>
                <a:latin typeface="Arial"/>
                <a:ea typeface="Arial"/>
                <a:cs typeface="Arial"/>
                <a:sym typeface="Arial"/>
              </a:defRPr>
            </a:lvl3pPr>
            <a:lvl4pPr indent="0" lvl="3" marL="1371600" marR="0" rtl="0" algn="l">
              <a:lnSpc>
                <a:spcPct val="115000"/>
              </a:lnSpc>
              <a:spcBef>
                <a:spcPts val="0"/>
              </a:spcBef>
              <a:spcAft>
                <a:spcPts val="1600"/>
              </a:spcAft>
              <a:buClr>
                <a:schemeClr val="dk2"/>
              </a:buClr>
              <a:buFont typeface="Arial"/>
              <a:buNone/>
              <a:defRPr b="0" i="0" sz="1200" u="none" cap="none" strike="noStrike">
                <a:solidFill>
                  <a:schemeClr val="dk2"/>
                </a:solidFill>
                <a:latin typeface="Arial"/>
                <a:ea typeface="Arial"/>
                <a:cs typeface="Arial"/>
                <a:sym typeface="Arial"/>
              </a:defRPr>
            </a:lvl4pPr>
            <a:lvl5pPr indent="0" lvl="4" marL="1828800" marR="0" rtl="0" algn="l">
              <a:lnSpc>
                <a:spcPct val="115000"/>
              </a:lnSpc>
              <a:spcBef>
                <a:spcPts val="0"/>
              </a:spcBef>
              <a:spcAft>
                <a:spcPts val="1600"/>
              </a:spcAft>
              <a:buClr>
                <a:schemeClr val="dk2"/>
              </a:buClr>
              <a:buFont typeface="Arial"/>
              <a:buNone/>
              <a:defRPr b="0" i="0" sz="1200" u="none" cap="none" strike="noStrike">
                <a:solidFill>
                  <a:schemeClr val="dk2"/>
                </a:solidFill>
                <a:latin typeface="Arial"/>
                <a:ea typeface="Arial"/>
                <a:cs typeface="Arial"/>
                <a:sym typeface="Arial"/>
              </a:defRPr>
            </a:lvl5pPr>
            <a:lvl6pPr indent="0" lvl="5" marL="2286000" marR="0" rtl="0" algn="l">
              <a:lnSpc>
                <a:spcPct val="115000"/>
              </a:lnSpc>
              <a:spcBef>
                <a:spcPts val="0"/>
              </a:spcBef>
              <a:spcAft>
                <a:spcPts val="1600"/>
              </a:spcAft>
              <a:buClr>
                <a:schemeClr val="dk2"/>
              </a:buClr>
              <a:buFont typeface="Arial"/>
              <a:buNone/>
              <a:defRPr b="0" i="0" sz="1200" u="none" cap="none" strike="noStrike">
                <a:solidFill>
                  <a:schemeClr val="dk2"/>
                </a:solidFill>
                <a:latin typeface="Arial"/>
                <a:ea typeface="Arial"/>
                <a:cs typeface="Arial"/>
                <a:sym typeface="Arial"/>
              </a:defRPr>
            </a:lvl6pPr>
            <a:lvl7pPr indent="0" lvl="6" marL="2743200" marR="0" rtl="0" algn="l">
              <a:lnSpc>
                <a:spcPct val="115000"/>
              </a:lnSpc>
              <a:spcBef>
                <a:spcPts val="0"/>
              </a:spcBef>
              <a:spcAft>
                <a:spcPts val="1600"/>
              </a:spcAft>
              <a:buClr>
                <a:schemeClr val="dk2"/>
              </a:buClr>
              <a:buFont typeface="Arial"/>
              <a:buNone/>
              <a:defRPr b="0" i="0" sz="1200" u="none" cap="none" strike="noStrike">
                <a:solidFill>
                  <a:schemeClr val="dk2"/>
                </a:solidFill>
                <a:latin typeface="Arial"/>
                <a:ea typeface="Arial"/>
                <a:cs typeface="Arial"/>
                <a:sym typeface="Arial"/>
              </a:defRPr>
            </a:lvl7pPr>
            <a:lvl8pPr indent="0" lvl="7" marL="3200400" marR="0" rtl="0" algn="l">
              <a:lnSpc>
                <a:spcPct val="115000"/>
              </a:lnSpc>
              <a:spcBef>
                <a:spcPts val="0"/>
              </a:spcBef>
              <a:spcAft>
                <a:spcPts val="1600"/>
              </a:spcAft>
              <a:buClr>
                <a:schemeClr val="dk2"/>
              </a:buClr>
              <a:buFont typeface="Arial"/>
              <a:buNone/>
              <a:defRPr b="0" i="0" sz="1200" u="none" cap="none" strike="noStrike">
                <a:solidFill>
                  <a:schemeClr val="dk2"/>
                </a:solidFill>
                <a:latin typeface="Arial"/>
                <a:ea typeface="Arial"/>
                <a:cs typeface="Arial"/>
                <a:sym typeface="Arial"/>
              </a:defRPr>
            </a:lvl8pPr>
            <a:lvl9pPr indent="0" lvl="8" marL="3657600" marR="0" rtl="0" algn="l">
              <a:lnSpc>
                <a:spcPct val="115000"/>
              </a:lnSpc>
              <a:spcBef>
                <a:spcPts val="0"/>
              </a:spcBef>
              <a:spcAft>
                <a:spcPts val="1600"/>
              </a:spcAft>
              <a:buClr>
                <a:schemeClr val="dk2"/>
              </a:buClr>
              <a:buFont typeface="Arial"/>
              <a:buNone/>
              <a:defRPr b="0" i="0" sz="1200" u="none" cap="none" strike="noStrike">
                <a:solidFill>
                  <a:schemeClr val="dk2"/>
                </a:solidFill>
                <a:latin typeface="Arial"/>
                <a:ea typeface="Arial"/>
                <a:cs typeface="Arial"/>
                <a:sym typeface="Arial"/>
              </a:defRPr>
            </a:lvl9pPr>
          </a:lstStyle>
          <a:p/>
        </p:txBody>
      </p:sp>
      <p:sp>
        <p:nvSpPr>
          <p:cNvPr id="182" name="Shape 182"/>
          <p:cNvSpPr txBox="1"/>
          <p:nvPr>
            <p:ph idx="12" type="sldNum"/>
          </p:nvPr>
        </p:nvSpPr>
        <p:spPr>
          <a:xfrm>
            <a:off x="8472457" y="4663216"/>
            <a:ext cx="548699" cy="3936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SzPct val="25000"/>
              <a:buFont typeface="Arial"/>
              <a:buNone/>
            </a:pPr>
            <a:fld id="{00000000-1234-1234-1234-123412341234}" type="slidenum">
              <a:rPr b="0" i="0" lang="en" sz="1400" u="none" cap="none" strike="noStrike">
                <a:solidFill>
                  <a:srgbClr val="000000"/>
                </a:solidFill>
                <a:latin typeface="Arial"/>
                <a:ea typeface="Arial"/>
                <a:cs typeface="Arial"/>
                <a:sym typeface="Arial"/>
              </a:rPr>
              <a:t>‹#›</a:t>
            </a:fld>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Main point">
    <p:spTree>
      <p:nvGrpSpPr>
        <p:cNvPr id="183" name="Shape 183"/>
        <p:cNvGrpSpPr/>
        <p:nvPr/>
      </p:nvGrpSpPr>
      <p:grpSpPr>
        <a:xfrm>
          <a:off x="0" y="0"/>
          <a:ext cx="0" cy="0"/>
          <a:chOff x="0" y="0"/>
          <a:chExt cx="0" cy="0"/>
        </a:xfrm>
      </p:grpSpPr>
      <p:sp>
        <p:nvSpPr>
          <p:cNvPr id="184" name="Shape 184"/>
          <p:cNvSpPr txBox="1"/>
          <p:nvPr>
            <p:ph type="title"/>
          </p:nvPr>
        </p:nvSpPr>
        <p:spPr>
          <a:xfrm>
            <a:off x="490250" y="450150"/>
            <a:ext cx="6367800" cy="4090800"/>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Arial"/>
              <a:buNone/>
              <a:defRPr b="0" i="0" sz="4800" u="none" cap="none" strike="noStrike">
                <a:solidFill>
                  <a:schemeClr val="dk1"/>
                </a:solidFill>
                <a:latin typeface="Arial"/>
                <a:ea typeface="Arial"/>
                <a:cs typeface="Arial"/>
                <a:sym typeface="Arial"/>
              </a:defRPr>
            </a:lvl1pPr>
            <a:lvl2pPr indent="0" lvl="1">
              <a:spcBef>
                <a:spcPts val="0"/>
              </a:spcBef>
              <a:buClr>
                <a:schemeClr val="dk1"/>
              </a:buClr>
              <a:buFont typeface="Arial"/>
              <a:buNone/>
              <a:defRPr sz="4800">
                <a:solidFill>
                  <a:schemeClr val="dk1"/>
                </a:solidFill>
              </a:defRPr>
            </a:lvl2pPr>
            <a:lvl3pPr indent="0" lvl="2">
              <a:spcBef>
                <a:spcPts val="0"/>
              </a:spcBef>
              <a:buClr>
                <a:schemeClr val="dk1"/>
              </a:buClr>
              <a:buFont typeface="Arial"/>
              <a:buNone/>
              <a:defRPr sz="4800">
                <a:solidFill>
                  <a:schemeClr val="dk1"/>
                </a:solidFill>
              </a:defRPr>
            </a:lvl3pPr>
            <a:lvl4pPr indent="0" lvl="3">
              <a:spcBef>
                <a:spcPts val="0"/>
              </a:spcBef>
              <a:buClr>
                <a:schemeClr val="dk1"/>
              </a:buClr>
              <a:buFont typeface="Arial"/>
              <a:buNone/>
              <a:defRPr sz="4800">
                <a:solidFill>
                  <a:schemeClr val="dk1"/>
                </a:solidFill>
              </a:defRPr>
            </a:lvl4pPr>
            <a:lvl5pPr indent="0" lvl="4">
              <a:spcBef>
                <a:spcPts val="0"/>
              </a:spcBef>
              <a:buClr>
                <a:schemeClr val="dk1"/>
              </a:buClr>
              <a:buFont typeface="Arial"/>
              <a:buNone/>
              <a:defRPr sz="4800">
                <a:solidFill>
                  <a:schemeClr val="dk1"/>
                </a:solidFill>
              </a:defRPr>
            </a:lvl5pPr>
            <a:lvl6pPr indent="0" lvl="5">
              <a:spcBef>
                <a:spcPts val="0"/>
              </a:spcBef>
              <a:buClr>
                <a:schemeClr val="dk1"/>
              </a:buClr>
              <a:buFont typeface="Arial"/>
              <a:buNone/>
              <a:defRPr sz="4800">
                <a:solidFill>
                  <a:schemeClr val="dk1"/>
                </a:solidFill>
              </a:defRPr>
            </a:lvl6pPr>
            <a:lvl7pPr indent="0" lvl="6">
              <a:spcBef>
                <a:spcPts val="0"/>
              </a:spcBef>
              <a:buClr>
                <a:schemeClr val="dk1"/>
              </a:buClr>
              <a:buFont typeface="Arial"/>
              <a:buNone/>
              <a:defRPr sz="4800">
                <a:solidFill>
                  <a:schemeClr val="dk1"/>
                </a:solidFill>
              </a:defRPr>
            </a:lvl7pPr>
            <a:lvl8pPr indent="0" lvl="7">
              <a:spcBef>
                <a:spcPts val="0"/>
              </a:spcBef>
              <a:buClr>
                <a:schemeClr val="dk1"/>
              </a:buClr>
              <a:buFont typeface="Arial"/>
              <a:buNone/>
              <a:defRPr sz="4800">
                <a:solidFill>
                  <a:schemeClr val="dk1"/>
                </a:solidFill>
              </a:defRPr>
            </a:lvl8pPr>
            <a:lvl9pPr indent="0" lvl="8">
              <a:spcBef>
                <a:spcPts val="0"/>
              </a:spcBef>
              <a:buClr>
                <a:schemeClr val="dk1"/>
              </a:buClr>
              <a:buFont typeface="Arial"/>
              <a:buNone/>
              <a:defRPr sz="4800">
                <a:solidFill>
                  <a:schemeClr val="dk1"/>
                </a:solidFill>
              </a:defRPr>
            </a:lvl9pPr>
          </a:lstStyle>
          <a:p/>
        </p:txBody>
      </p:sp>
      <p:sp>
        <p:nvSpPr>
          <p:cNvPr id="185" name="Shape 185"/>
          <p:cNvSpPr txBox="1"/>
          <p:nvPr>
            <p:ph idx="12" type="sldNum"/>
          </p:nvPr>
        </p:nvSpPr>
        <p:spPr>
          <a:xfrm>
            <a:off x="8472457" y="4663216"/>
            <a:ext cx="548699" cy="3936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SzPct val="25000"/>
              <a:buFont typeface="Arial"/>
              <a:buNone/>
            </a:pPr>
            <a:fld id="{00000000-1234-1234-1234-123412341234}" type="slidenum">
              <a:rPr b="0" i="0" lang="en" sz="1400" u="none" cap="none" strike="noStrike">
                <a:solidFill>
                  <a:srgbClr val="000000"/>
                </a:solidFill>
                <a:latin typeface="Arial"/>
                <a:ea typeface="Arial"/>
                <a:cs typeface="Arial"/>
                <a:sym typeface="Arial"/>
              </a:rPr>
              <a:t>‹#›</a:t>
            </a:fld>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ection title and description">
    <p:spTree>
      <p:nvGrpSpPr>
        <p:cNvPr id="186" name="Shape 186"/>
        <p:cNvGrpSpPr/>
        <p:nvPr/>
      </p:nvGrpSpPr>
      <p:grpSpPr>
        <a:xfrm>
          <a:off x="0" y="0"/>
          <a:ext cx="0" cy="0"/>
          <a:chOff x="0" y="0"/>
          <a:chExt cx="0" cy="0"/>
        </a:xfrm>
      </p:grpSpPr>
      <p:sp>
        <p:nvSpPr>
          <p:cNvPr id="187" name="Shape 187"/>
          <p:cNvSpPr/>
          <p:nvPr/>
        </p:nvSpPr>
        <p:spPr>
          <a:xfrm>
            <a:off x="4572000" y="-125"/>
            <a:ext cx="4572000" cy="5143499"/>
          </a:xfrm>
          <a:prstGeom prst="rect">
            <a:avLst/>
          </a:prstGeom>
          <a:solidFill>
            <a:schemeClr val="lt2"/>
          </a:solid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88" name="Shape 188"/>
          <p:cNvSpPr txBox="1"/>
          <p:nvPr>
            <p:ph type="title"/>
          </p:nvPr>
        </p:nvSpPr>
        <p:spPr>
          <a:xfrm>
            <a:off x="265500" y="1233175"/>
            <a:ext cx="4045199" cy="1482300"/>
          </a:xfrm>
          <a:prstGeom prst="rect">
            <a:avLst/>
          </a:prstGeom>
          <a:noFill/>
          <a:ln>
            <a:noFill/>
          </a:ln>
        </p:spPr>
        <p:txBody>
          <a:bodyPr anchorCtr="0" anchor="b" bIns="91425" lIns="91425" rIns="91425" tIns="91425"/>
          <a:lstStyle>
            <a:lvl1pPr indent="0" lvl="0" marL="0" marR="0" rtl="0" algn="ctr">
              <a:lnSpc>
                <a:spcPct val="100000"/>
              </a:lnSpc>
              <a:spcBef>
                <a:spcPts val="0"/>
              </a:spcBef>
              <a:spcAft>
                <a:spcPts val="0"/>
              </a:spcAft>
              <a:buClr>
                <a:schemeClr val="dk1"/>
              </a:buClr>
              <a:buFont typeface="Arial"/>
              <a:buNone/>
              <a:defRPr b="0" i="0" sz="4200" u="none" cap="none" strike="noStrike">
                <a:solidFill>
                  <a:schemeClr val="dk1"/>
                </a:solidFill>
                <a:latin typeface="Arial"/>
                <a:ea typeface="Arial"/>
                <a:cs typeface="Arial"/>
                <a:sym typeface="Arial"/>
              </a:defRPr>
            </a:lvl1pPr>
            <a:lvl2pPr indent="0" lvl="1" algn="ctr">
              <a:spcBef>
                <a:spcPts val="0"/>
              </a:spcBef>
              <a:buClr>
                <a:schemeClr val="dk1"/>
              </a:buClr>
              <a:buFont typeface="Arial"/>
              <a:buNone/>
              <a:defRPr sz="4200">
                <a:solidFill>
                  <a:schemeClr val="dk1"/>
                </a:solidFill>
              </a:defRPr>
            </a:lvl2pPr>
            <a:lvl3pPr indent="0" lvl="2" algn="ctr">
              <a:spcBef>
                <a:spcPts val="0"/>
              </a:spcBef>
              <a:buClr>
                <a:schemeClr val="dk1"/>
              </a:buClr>
              <a:buFont typeface="Arial"/>
              <a:buNone/>
              <a:defRPr sz="4200">
                <a:solidFill>
                  <a:schemeClr val="dk1"/>
                </a:solidFill>
              </a:defRPr>
            </a:lvl3pPr>
            <a:lvl4pPr indent="0" lvl="3" algn="ctr">
              <a:spcBef>
                <a:spcPts val="0"/>
              </a:spcBef>
              <a:buClr>
                <a:schemeClr val="dk1"/>
              </a:buClr>
              <a:buFont typeface="Arial"/>
              <a:buNone/>
              <a:defRPr sz="4200">
                <a:solidFill>
                  <a:schemeClr val="dk1"/>
                </a:solidFill>
              </a:defRPr>
            </a:lvl4pPr>
            <a:lvl5pPr indent="0" lvl="4" algn="ctr">
              <a:spcBef>
                <a:spcPts val="0"/>
              </a:spcBef>
              <a:buClr>
                <a:schemeClr val="dk1"/>
              </a:buClr>
              <a:buFont typeface="Arial"/>
              <a:buNone/>
              <a:defRPr sz="4200">
                <a:solidFill>
                  <a:schemeClr val="dk1"/>
                </a:solidFill>
              </a:defRPr>
            </a:lvl5pPr>
            <a:lvl6pPr indent="0" lvl="5" algn="ctr">
              <a:spcBef>
                <a:spcPts val="0"/>
              </a:spcBef>
              <a:buClr>
                <a:schemeClr val="dk1"/>
              </a:buClr>
              <a:buFont typeface="Arial"/>
              <a:buNone/>
              <a:defRPr sz="4200">
                <a:solidFill>
                  <a:schemeClr val="dk1"/>
                </a:solidFill>
              </a:defRPr>
            </a:lvl6pPr>
            <a:lvl7pPr indent="0" lvl="6" algn="ctr">
              <a:spcBef>
                <a:spcPts val="0"/>
              </a:spcBef>
              <a:buClr>
                <a:schemeClr val="dk1"/>
              </a:buClr>
              <a:buFont typeface="Arial"/>
              <a:buNone/>
              <a:defRPr sz="4200">
                <a:solidFill>
                  <a:schemeClr val="dk1"/>
                </a:solidFill>
              </a:defRPr>
            </a:lvl7pPr>
            <a:lvl8pPr indent="0" lvl="7" algn="ctr">
              <a:spcBef>
                <a:spcPts val="0"/>
              </a:spcBef>
              <a:buClr>
                <a:schemeClr val="dk1"/>
              </a:buClr>
              <a:buFont typeface="Arial"/>
              <a:buNone/>
              <a:defRPr sz="4200">
                <a:solidFill>
                  <a:schemeClr val="dk1"/>
                </a:solidFill>
              </a:defRPr>
            </a:lvl8pPr>
            <a:lvl9pPr indent="0" lvl="8" algn="ctr">
              <a:spcBef>
                <a:spcPts val="0"/>
              </a:spcBef>
              <a:buClr>
                <a:schemeClr val="dk1"/>
              </a:buClr>
              <a:buFont typeface="Arial"/>
              <a:buNone/>
              <a:defRPr sz="4200">
                <a:solidFill>
                  <a:schemeClr val="dk1"/>
                </a:solidFill>
              </a:defRPr>
            </a:lvl9pPr>
          </a:lstStyle>
          <a:p/>
        </p:txBody>
      </p:sp>
      <p:sp>
        <p:nvSpPr>
          <p:cNvPr id="189" name="Shape 189"/>
          <p:cNvSpPr txBox="1"/>
          <p:nvPr>
            <p:ph idx="1" type="subTitle"/>
          </p:nvPr>
        </p:nvSpPr>
        <p:spPr>
          <a:xfrm>
            <a:off x="265500" y="2803075"/>
            <a:ext cx="4045199" cy="1235100"/>
          </a:xfrm>
          <a:prstGeom prst="rect">
            <a:avLst/>
          </a:prstGeom>
          <a:noFill/>
          <a:ln>
            <a:noFill/>
          </a:ln>
        </p:spPr>
        <p:txBody>
          <a:bodyPr anchorCtr="0" anchor="t" bIns="91425" lIns="91425" rIns="91425" tIns="91425"/>
          <a:lstStyle>
            <a:lvl1pPr indent="0" lvl="0" marL="0" marR="0" rtl="0" algn="ctr">
              <a:lnSpc>
                <a:spcPct val="100000"/>
              </a:lnSpc>
              <a:spcBef>
                <a:spcPts val="0"/>
              </a:spcBef>
              <a:spcAft>
                <a:spcPts val="0"/>
              </a:spcAft>
              <a:buClr>
                <a:schemeClr val="dk2"/>
              </a:buClr>
              <a:buFont typeface="Arial"/>
              <a:buNone/>
              <a:defRPr b="0" i="0" sz="2100" u="none" cap="none" strike="noStrike">
                <a:solidFill>
                  <a:schemeClr val="dk2"/>
                </a:solidFill>
                <a:latin typeface="Arial"/>
                <a:ea typeface="Arial"/>
                <a:cs typeface="Arial"/>
                <a:sym typeface="Arial"/>
              </a:defRPr>
            </a:lvl1pPr>
            <a:lvl2pPr indent="0" lvl="1" marL="457200" marR="0" rtl="0" algn="ctr">
              <a:lnSpc>
                <a:spcPct val="100000"/>
              </a:lnSpc>
              <a:spcBef>
                <a:spcPts val="0"/>
              </a:spcBef>
              <a:spcAft>
                <a:spcPts val="0"/>
              </a:spcAft>
              <a:buClr>
                <a:schemeClr val="dk2"/>
              </a:buClr>
              <a:buFont typeface="Arial"/>
              <a:buNone/>
              <a:defRPr b="0" i="0" sz="2100" u="none" cap="none" strike="noStrike">
                <a:solidFill>
                  <a:schemeClr val="dk2"/>
                </a:solidFill>
                <a:latin typeface="Arial"/>
                <a:ea typeface="Arial"/>
                <a:cs typeface="Arial"/>
                <a:sym typeface="Arial"/>
              </a:defRPr>
            </a:lvl2pPr>
            <a:lvl3pPr indent="0" lvl="2" marL="914400" marR="0" rtl="0" algn="ctr">
              <a:lnSpc>
                <a:spcPct val="100000"/>
              </a:lnSpc>
              <a:spcBef>
                <a:spcPts val="0"/>
              </a:spcBef>
              <a:spcAft>
                <a:spcPts val="0"/>
              </a:spcAft>
              <a:buClr>
                <a:schemeClr val="dk2"/>
              </a:buClr>
              <a:buFont typeface="Arial"/>
              <a:buNone/>
              <a:defRPr b="0" i="0" sz="2100" u="none" cap="none" strike="noStrike">
                <a:solidFill>
                  <a:schemeClr val="dk2"/>
                </a:solidFill>
                <a:latin typeface="Arial"/>
                <a:ea typeface="Arial"/>
                <a:cs typeface="Arial"/>
                <a:sym typeface="Arial"/>
              </a:defRPr>
            </a:lvl3pPr>
            <a:lvl4pPr indent="0" lvl="3" marL="1371600" marR="0" rtl="0" algn="ctr">
              <a:lnSpc>
                <a:spcPct val="100000"/>
              </a:lnSpc>
              <a:spcBef>
                <a:spcPts val="0"/>
              </a:spcBef>
              <a:spcAft>
                <a:spcPts val="0"/>
              </a:spcAft>
              <a:buClr>
                <a:schemeClr val="dk2"/>
              </a:buClr>
              <a:buFont typeface="Arial"/>
              <a:buNone/>
              <a:defRPr b="0" i="0" sz="2100" u="none" cap="none" strike="noStrike">
                <a:solidFill>
                  <a:schemeClr val="dk2"/>
                </a:solidFill>
                <a:latin typeface="Arial"/>
                <a:ea typeface="Arial"/>
                <a:cs typeface="Arial"/>
                <a:sym typeface="Arial"/>
              </a:defRPr>
            </a:lvl4pPr>
            <a:lvl5pPr indent="0" lvl="4" marL="1828800" marR="0" rtl="0" algn="ctr">
              <a:lnSpc>
                <a:spcPct val="100000"/>
              </a:lnSpc>
              <a:spcBef>
                <a:spcPts val="0"/>
              </a:spcBef>
              <a:spcAft>
                <a:spcPts val="0"/>
              </a:spcAft>
              <a:buClr>
                <a:schemeClr val="dk2"/>
              </a:buClr>
              <a:buFont typeface="Arial"/>
              <a:buNone/>
              <a:defRPr b="0" i="0" sz="2100" u="none" cap="none" strike="noStrike">
                <a:solidFill>
                  <a:schemeClr val="dk2"/>
                </a:solidFill>
                <a:latin typeface="Arial"/>
                <a:ea typeface="Arial"/>
                <a:cs typeface="Arial"/>
                <a:sym typeface="Arial"/>
              </a:defRPr>
            </a:lvl5pPr>
            <a:lvl6pPr indent="0" lvl="5" marL="2286000" marR="0" rtl="0" algn="ctr">
              <a:lnSpc>
                <a:spcPct val="100000"/>
              </a:lnSpc>
              <a:spcBef>
                <a:spcPts val="0"/>
              </a:spcBef>
              <a:spcAft>
                <a:spcPts val="0"/>
              </a:spcAft>
              <a:buClr>
                <a:schemeClr val="dk2"/>
              </a:buClr>
              <a:buFont typeface="Arial"/>
              <a:buNone/>
              <a:defRPr b="0" i="0" sz="2100" u="none" cap="none" strike="noStrike">
                <a:solidFill>
                  <a:schemeClr val="dk2"/>
                </a:solidFill>
                <a:latin typeface="Arial"/>
                <a:ea typeface="Arial"/>
                <a:cs typeface="Arial"/>
                <a:sym typeface="Arial"/>
              </a:defRPr>
            </a:lvl6pPr>
            <a:lvl7pPr indent="0" lvl="6" marL="2743200" marR="0" rtl="0" algn="ctr">
              <a:lnSpc>
                <a:spcPct val="100000"/>
              </a:lnSpc>
              <a:spcBef>
                <a:spcPts val="0"/>
              </a:spcBef>
              <a:spcAft>
                <a:spcPts val="0"/>
              </a:spcAft>
              <a:buClr>
                <a:schemeClr val="dk2"/>
              </a:buClr>
              <a:buFont typeface="Arial"/>
              <a:buNone/>
              <a:defRPr b="0" i="0" sz="2100" u="none" cap="none" strike="noStrike">
                <a:solidFill>
                  <a:schemeClr val="dk2"/>
                </a:solidFill>
                <a:latin typeface="Arial"/>
                <a:ea typeface="Arial"/>
                <a:cs typeface="Arial"/>
                <a:sym typeface="Arial"/>
              </a:defRPr>
            </a:lvl7pPr>
            <a:lvl8pPr indent="0" lvl="7" marL="3200400" marR="0" rtl="0" algn="ctr">
              <a:lnSpc>
                <a:spcPct val="100000"/>
              </a:lnSpc>
              <a:spcBef>
                <a:spcPts val="0"/>
              </a:spcBef>
              <a:spcAft>
                <a:spcPts val="0"/>
              </a:spcAft>
              <a:buClr>
                <a:schemeClr val="dk2"/>
              </a:buClr>
              <a:buFont typeface="Arial"/>
              <a:buNone/>
              <a:defRPr b="0" i="0" sz="2100" u="none" cap="none" strike="noStrike">
                <a:solidFill>
                  <a:schemeClr val="dk2"/>
                </a:solidFill>
                <a:latin typeface="Arial"/>
                <a:ea typeface="Arial"/>
                <a:cs typeface="Arial"/>
                <a:sym typeface="Arial"/>
              </a:defRPr>
            </a:lvl8pPr>
            <a:lvl9pPr indent="0" lvl="8" marL="3657600" marR="0" rtl="0" algn="ctr">
              <a:lnSpc>
                <a:spcPct val="100000"/>
              </a:lnSpc>
              <a:spcBef>
                <a:spcPts val="0"/>
              </a:spcBef>
              <a:spcAft>
                <a:spcPts val="0"/>
              </a:spcAft>
              <a:buClr>
                <a:schemeClr val="dk2"/>
              </a:buClr>
              <a:buFont typeface="Arial"/>
              <a:buNone/>
              <a:defRPr b="0" i="0" sz="2100" u="none" cap="none" strike="noStrike">
                <a:solidFill>
                  <a:schemeClr val="dk2"/>
                </a:solidFill>
                <a:latin typeface="Arial"/>
                <a:ea typeface="Arial"/>
                <a:cs typeface="Arial"/>
                <a:sym typeface="Arial"/>
              </a:defRPr>
            </a:lvl9pPr>
          </a:lstStyle>
          <a:p/>
        </p:txBody>
      </p:sp>
      <p:sp>
        <p:nvSpPr>
          <p:cNvPr id="190" name="Shape 190"/>
          <p:cNvSpPr txBox="1"/>
          <p:nvPr>
            <p:ph idx="2" type="body"/>
          </p:nvPr>
        </p:nvSpPr>
        <p:spPr>
          <a:xfrm>
            <a:off x="4939500" y="724075"/>
            <a:ext cx="3837000" cy="3695099"/>
          </a:xfrm>
          <a:prstGeom prst="rect">
            <a:avLst/>
          </a:prstGeom>
          <a:noFill/>
          <a:ln>
            <a:noFill/>
          </a:ln>
        </p:spPr>
        <p:txBody>
          <a:bodyPr anchorCtr="0" anchor="ctr" bIns="91425" lIns="91425" rIns="91425" tIns="91425"/>
          <a:lstStyle>
            <a:lvl1pPr indent="0" lvl="0" marL="0" marR="0" rtl="0" algn="l">
              <a:lnSpc>
                <a:spcPct val="115000"/>
              </a:lnSpc>
              <a:spcBef>
                <a:spcPts val="0"/>
              </a:spcBef>
              <a:spcAft>
                <a:spcPts val="1600"/>
              </a:spcAft>
              <a:buClr>
                <a:schemeClr val="dk2"/>
              </a:buClr>
              <a:buFont typeface="Arial"/>
              <a:buNone/>
              <a:defRPr b="0" i="0" sz="1800" u="none" cap="none" strike="noStrike">
                <a:solidFill>
                  <a:schemeClr val="dk2"/>
                </a:solidFill>
                <a:latin typeface="Arial"/>
                <a:ea typeface="Arial"/>
                <a:cs typeface="Arial"/>
                <a:sym typeface="Arial"/>
              </a:defRPr>
            </a:lvl1pPr>
            <a:lvl2pPr indent="0" lvl="1" marL="4572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2pPr>
            <a:lvl3pPr indent="0" lvl="2" marL="9144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3pPr>
            <a:lvl4pPr indent="0" lvl="3" marL="13716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4pPr>
            <a:lvl5pPr indent="0" lvl="4" marL="18288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5pPr>
            <a:lvl6pPr indent="0" lvl="5" marL="22860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6pPr>
            <a:lvl7pPr indent="0" lvl="6" marL="27432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7pPr>
            <a:lvl8pPr indent="0" lvl="7" marL="32004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8pPr>
            <a:lvl9pPr indent="0" lvl="8" marL="36576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9pPr>
          </a:lstStyle>
          <a:p/>
        </p:txBody>
      </p:sp>
      <p:sp>
        <p:nvSpPr>
          <p:cNvPr id="191" name="Shape 191"/>
          <p:cNvSpPr txBox="1"/>
          <p:nvPr>
            <p:ph idx="12" type="sldNum"/>
          </p:nvPr>
        </p:nvSpPr>
        <p:spPr>
          <a:xfrm>
            <a:off x="8472457" y="4663216"/>
            <a:ext cx="548699" cy="3936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SzPct val="25000"/>
              <a:buFont typeface="Arial"/>
              <a:buNone/>
            </a:pPr>
            <a:fld id="{00000000-1234-1234-1234-123412341234}" type="slidenum">
              <a:rPr b="0" i="0" lang="en" sz="1400" u="none" cap="none" strike="noStrike">
                <a:solidFill>
                  <a:srgbClr val="000000"/>
                </a:solidFill>
                <a:latin typeface="Arial"/>
                <a:ea typeface="Arial"/>
                <a:cs typeface="Arial"/>
                <a:sym typeface="Arial"/>
              </a:rPr>
              <a:t>‹#›</a:t>
            </a:fld>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Caption">
    <p:spTree>
      <p:nvGrpSpPr>
        <p:cNvPr id="192" name="Shape 192"/>
        <p:cNvGrpSpPr/>
        <p:nvPr/>
      </p:nvGrpSpPr>
      <p:grpSpPr>
        <a:xfrm>
          <a:off x="0" y="0"/>
          <a:ext cx="0" cy="0"/>
          <a:chOff x="0" y="0"/>
          <a:chExt cx="0" cy="0"/>
        </a:xfrm>
      </p:grpSpPr>
      <p:sp>
        <p:nvSpPr>
          <p:cNvPr id="193" name="Shape 193"/>
          <p:cNvSpPr txBox="1"/>
          <p:nvPr>
            <p:ph idx="1" type="body"/>
          </p:nvPr>
        </p:nvSpPr>
        <p:spPr>
          <a:xfrm>
            <a:off x="311700" y="4230575"/>
            <a:ext cx="5998800" cy="605100"/>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2"/>
              </a:buClr>
              <a:buFont typeface="Arial"/>
              <a:buNone/>
              <a:defRPr b="0" i="0" sz="1800" u="none" cap="none" strike="noStrike">
                <a:solidFill>
                  <a:schemeClr val="dk2"/>
                </a:solidFill>
                <a:latin typeface="Arial"/>
                <a:ea typeface="Arial"/>
                <a:cs typeface="Arial"/>
                <a:sym typeface="Arial"/>
              </a:defRPr>
            </a:lvl1pPr>
            <a:lvl2pPr indent="0" lvl="1" marL="4572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2pPr>
            <a:lvl3pPr indent="0" lvl="2" marL="9144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3pPr>
            <a:lvl4pPr indent="0" lvl="3" marL="13716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4pPr>
            <a:lvl5pPr indent="0" lvl="4" marL="18288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5pPr>
            <a:lvl6pPr indent="0" lvl="5" marL="22860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6pPr>
            <a:lvl7pPr indent="0" lvl="6" marL="27432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7pPr>
            <a:lvl8pPr indent="0" lvl="7" marL="32004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8pPr>
            <a:lvl9pPr indent="0" lvl="8" marL="36576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9pPr>
          </a:lstStyle>
          <a:p/>
        </p:txBody>
      </p:sp>
      <p:sp>
        <p:nvSpPr>
          <p:cNvPr id="194" name="Shape 194"/>
          <p:cNvSpPr txBox="1"/>
          <p:nvPr>
            <p:ph idx="12" type="sldNum"/>
          </p:nvPr>
        </p:nvSpPr>
        <p:spPr>
          <a:xfrm>
            <a:off x="8472457" y="4663216"/>
            <a:ext cx="548699" cy="3936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SzPct val="25000"/>
              <a:buFont typeface="Arial"/>
              <a:buNone/>
            </a:pPr>
            <a:fld id="{00000000-1234-1234-1234-123412341234}" type="slidenum">
              <a:rPr b="0" i="0" lang="en" sz="1400" u="none" cap="none" strike="noStrike">
                <a:solidFill>
                  <a:srgbClr val="000000"/>
                </a:solidFill>
                <a:latin typeface="Arial"/>
                <a:ea typeface="Arial"/>
                <a:cs typeface="Arial"/>
                <a:sym typeface="Arial"/>
              </a:rPr>
              <a:t>‹#›</a:t>
            </a:fld>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Big number">
    <p:spTree>
      <p:nvGrpSpPr>
        <p:cNvPr id="195" name="Shape 195"/>
        <p:cNvGrpSpPr/>
        <p:nvPr/>
      </p:nvGrpSpPr>
      <p:grpSpPr>
        <a:xfrm>
          <a:off x="0" y="0"/>
          <a:ext cx="0" cy="0"/>
          <a:chOff x="0" y="0"/>
          <a:chExt cx="0" cy="0"/>
        </a:xfrm>
      </p:grpSpPr>
      <p:sp>
        <p:nvSpPr>
          <p:cNvPr id="196" name="Shape 196"/>
          <p:cNvSpPr txBox="1"/>
          <p:nvPr>
            <p:ph type="title"/>
          </p:nvPr>
        </p:nvSpPr>
        <p:spPr>
          <a:xfrm>
            <a:off x="311700" y="1106125"/>
            <a:ext cx="8520599" cy="1963500"/>
          </a:xfrm>
          <a:prstGeom prst="rect">
            <a:avLst/>
          </a:prstGeom>
          <a:noFill/>
          <a:ln>
            <a:noFill/>
          </a:ln>
        </p:spPr>
        <p:txBody>
          <a:bodyPr anchorCtr="0" anchor="b" bIns="91425" lIns="91425" rIns="91425" tIns="91425"/>
          <a:lstStyle>
            <a:lvl1pPr indent="0" lvl="0" marL="0" marR="0" rtl="0" algn="ctr">
              <a:lnSpc>
                <a:spcPct val="100000"/>
              </a:lnSpc>
              <a:spcBef>
                <a:spcPts val="0"/>
              </a:spcBef>
              <a:spcAft>
                <a:spcPts val="0"/>
              </a:spcAft>
              <a:buClr>
                <a:schemeClr val="dk1"/>
              </a:buClr>
              <a:buFont typeface="Arial"/>
              <a:buNone/>
              <a:defRPr b="0" i="0" sz="12000" u="none" cap="none" strike="noStrike">
                <a:solidFill>
                  <a:schemeClr val="dk1"/>
                </a:solidFill>
                <a:latin typeface="Arial"/>
                <a:ea typeface="Arial"/>
                <a:cs typeface="Arial"/>
                <a:sym typeface="Arial"/>
              </a:defRPr>
            </a:lvl1pPr>
            <a:lvl2pPr indent="0" lvl="1" algn="ctr">
              <a:spcBef>
                <a:spcPts val="0"/>
              </a:spcBef>
              <a:buClr>
                <a:schemeClr val="dk1"/>
              </a:buClr>
              <a:buFont typeface="Arial"/>
              <a:buNone/>
              <a:defRPr sz="12000">
                <a:solidFill>
                  <a:schemeClr val="dk1"/>
                </a:solidFill>
              </a:defRPr>
            </a:lvl2pPr>
            <a:lvl3pPr indent="0" lvl="2" algn="ctr">
              <a:spcBef>
                <a:spcPts val="0"/>
              </a:spcBef>
              <a:buClr>
                <a:schemeClr val="dk1"/>
              </a:buClr>
              <a:buFont typeface="Arial"/>
              <a:buNone/>
              <a:defRPr sz="12000">
                <a:solidFill>
                  <a:schemeClr val="dk1"/>
                </a:solidFill>
              </a:defRPr>
            </a:lvl3pPr>
            <a:lvl4pPr indent="0" lvl="3" algn="ctr">
              <a:spcBef>
                <a:spcPts val="0"/>
              </a:spcBef>
              <a:buClr>
                <a:schemeClr val="dk1"/>
              </a:buClr>
              <a:buFont typeface="Arial"/>
              <a:buNone/>
              <a:defRPr sz="12000">
                <a:solidFill>
                  <a:schemeClr val="dk1"/>
                </a:solidFill>
              </a:defRPr>
            </a:lvl4pPr>
            <a:lvl5pPr indent="0" lvl="4" algn="ctr">
              <a:spcBef>
                <a:spcPts val="0"/>
              </a:spcBef>
              <a:buClr>
                <a:schemeClr val="dk1"/>
              </a:buClr>
              <a:buFont typeface="Arial"/>
              <a:buNone/>
              <a:defRPr sz="12000">
                <a:solidFill>
                  <a:schemeClr val="dk1"/>
                </a:solidFill>
              </a:defRPr>
            </a:lvl5pPr>
            <a:lvl6pPr indent="0" lvl="5" algn="ctr">
              <a:spcBef>
                <a:spcPts val="0"/>
              </a:spcBef>
              <a:buClr>
                <a:schemeClr val="dk1"/>
              </a:buClr>
              <a:buFont typeface="Arial"/>
              <a:buNone/>
              <a:defRPr sz="12000">
                <a:solidFill>
                  <a:schemeClr val="dk1"/>
                </a:solidFill>
              </a:defRPr>
            </a:lvl6pPr>
            <a:lvl7pPr indent="0" lvl="6" algn="ctr">
              <a:spcBef>
                <a:spcPts val="0"/>
              </a:spcBef>
              <a:buClr>
                <a:schemeClr val="dk1"/>
              </a:buClr>
              <a:buFont typeface="Arial"/>
              <a:buNone/>
              <a:defRPr sz="12000">
                <a:solidFill>
                  <a:schemeClr val="dk1"/>
                </a:solidFill>
              </a:defRPr>
            </a:lvl7pPr>
            <a:lvl8pPr indent="0" lvl="7" algn="ctr">
              <a:spcBef>
                <a:spcPts val="0"/>
              </a:spcBef>
              <a:buClr>
                <a:schemeClr val="dk1"/>
              </a:buClr>
              <a:buFont typeface="Arial"/>
              <a:buNone/>
              <a:defRPr sz="12000">
                <a:solidFill>
                  <a:schemeClr val="dk1"/>
                </a:solidFill>
              </a:defRPr>
            </a:lvl8pPr>
            <a:lvl9pPr indent="0" lvl="8" algn="ctr">
              <a:spcBef>
                <a:spcPts val="0"/>
              </a:spcBef>
              <a:buClr>
                <a:schemeClr val="dk1"/>
              </a:buClr>
              <a:buFont typeface="Arial"/>
              <a:buNone/>
              <a:defRPr sz="12000">
                <a:solidFill>
                  <a:schemeClr val="dk1"/>
                </a:solidFill>
              </a:defRPr>
            </a:lvl9pPr>
          </a:lstStyle>
          <a:p/>
        </p:txBody>
      </p:sp>
      <p:sp>
        <p:nvSpPr>
          <p:cNvPr id="197" name="Shape 197"/>
          <p:cNvSpPr txBox="1"/>
          <p:nvPr>
            <p:ph idx="1" type="body"/>
          </p:nvPr>
        </p:nvSpPr>
        <p:spPr>
          <a:xfrm>
            <a:off x="311700" y="3152225"/>
            <a:ext cx="8520599" cy="1300800"/>
          </a:xfrm>
          <a:prstGeom prst="rect">
            <a:avLst/>
          </a:prstGeom>
          <a:noFill/>
          <a:ln>
            <a:noFill/>
          </a:ln>
        </p:spPr>
        <p:txBody>
          <a:bodyPr anchorCtr="0" anchor="t" bIns="91425" lIns="91425" rIns="91425" tIns="91425"/>
          <a:lstStyle>
            <a:lvl1pPr indent="0" lvl="0" marL="0" marR="0" rtl="0" algn="ctr">
              <a:lnSpc>
                <a:spcPct val="115000"/>
              </a:lnSpc>
              <a:spcBef>
                <a:spcPts val="0"/>
              </a:spcBef>
              <a:spcAft>
                <a:spcPts val="1600"/>
              </a:spcAft>
              <a:buClr>
                <a:schemeClr val="dk2"/>
              </a:buClr>
              <a:buFont typeface="Arial"/>
              <a:buNone/>
              <a:defRPr b="0" i="0" sz="1800" u="none" cap="none" strike="noStrike">
                <a:solidFill>
                  <a:schemeClr val="dk2"/>
                </a:solidFill>
                <a:latin typeface="Arial"/>
                <a:ea typeface="Arial"/>
                <a:cs typeface="Arial"/>
                <a:sym typeface="Arial"/>
              </a:defRPr>
            </a:lvl1pPr>
            <a:lvl2pPr indent="0" lvl="1" marL="457200" marR="0" rtl="0" algn="ctr">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2pPr>
            <a:lvl3pPr indent="0" lvl="2" marL="914400" marR="0" rtl="0" algn="ctr">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3pPr>
            <a:lvl4pPr indent="0" lvl="3" marL="1371600" marR="0" rtl="0" algn="ctr">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4pPr>
            <a:lvl5pPr indent="0" lvl="4" marL="1828800" marR="0" rtl="0" algn="ctr">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5pPr>
            <a:lvl6pPr indent="0" lvl="5" marL="2286000" marR="0" rtl="0" algn="ctr">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6pPr>
            <a:lvl7pPr indent="0" lvl="6" marL="2743200" marR="0" rtl="0" algn="ctr">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7pPr>
            <a:lvl8pPr indent="0" lvl="7" marL="3200400" marR="0" rtl="0" algn="ctr">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8pPr>
            <a:lvl9pPr indent="0" lvl="8" marL="3657600" marR="0" rtl="0" algn="ctr">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9pPr>
          </a:lstStyle>
          <a:p/>
        </p:txBody>
      </p:sp>
      <p:sp>
        <p:nvSpPr>
          <p:cNvPr id="198" name="Shape 198"/>
          <p:cNvSpPr txBox="1"/>
          <p:nvPr>
            <p:ph idx="12" type="sldNum"/>
          </p:nvPr>
        </p:nvSpPr>
        <p:spPr>
          <a:xfrm>
            <a:off x="8472457" y="4663216"/>
            <a:ext cx="548699" cy="3936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SzPct val="25000"/>
              <a:buFont typeface="Arial"/>
              <a:buNone/>
            </a:pPr>
            <a:fld id="{00000000-1234-1234-1234-123412341234}" type="slidenum">
              <a:rPr b="0" i="0" lang="en" sz="1400" u="none" cap="none" strike="noStrike">
                <a:solidFill>
                  <a:srgbClr val="000000"/>
                </a:solidFill>
                <a:latin typeface="Arial"/>
                <a:ea typeface="Arial"/>
                <a:cs typeface="Arial"/>
                <a:sym typeface="Arial"/>
              </a:rPr>
              <a:t>‹#›</a:t>
            </a:fld>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blank">
  <p:cSld name="Blank">
    <p:spTree>
      <p:nvGrpSpPr>
        <p:cNvPr id="199" name="Shape 199"/>
        <p:cNvGrpSpPr/>
        <p:nvPr/>
      </p:nvGrpSpPr>
      <p:grpSpPr>
        <a:xfrm>
          <a:off x="0" y="0"/>
          <a:ext cx="0" cy="0"/>
          <a:chOff x="0" y="0"/>
          <a:chExt cx="0" cy="0"/>
        </a:xfrm>
      </p:grpSpPr>
      <p:sp>
        <p:nvSpPr>
          <p:cNvPr id="200" name="Shape 200"/>
          <p:cNvSpPr txBox="1"/>
          <p:nvPr>
            <p:ph idx="12" type="sldNum"/>
          </p:nvPr>
        </p:nvSpPr>
        <p:spPr>
          <a:xfrm>
            <a:off x="8472457" y="4663216"/>
            <a:ext cx="548699" cy="3936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SzPct val="25000"/>
              <a:buFont typeface="Arial"/>
              <a:buNone/>
            </a:pPr>
            <a:fld id="{00000000-1234-1234-1234-123412341234}" type="slidenum">
              <a:rPr b="0" i="0" lang="en" sz="1400" u="none" cap="none" strike="noStrike">
                <a:solidFill>
                  <a:srgbClr val="000000"/>
                </a:solidFill>
                <a:latin typeface="Arial"/>
                <a:ea typeface="Arial"/>
                <a:cs typeface="Arial"/>
                <a:sym typeface="Arial"/>
              </a:rPr>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1.xml"/><Relationship Id="rId10" Type="http://schemas.openxmlformats.org/officeDocument/2006/relationships/slideLayout" Target="../slideLayouts/slideLayout20.xml"/><Relationship Id="rId13" Type="http://schemas.openxmlformats.org/officeDocument/2006/relationships/theme" Target="../theme/theme3.xml"/><Relationship Id="rId12" Type="http://schemas.openxmlformats.org/officeDocument/2006/relationships/slideLayout" Target="../slideLayouts/slideLayout22.xml"/><Relationship Id="rId1" Type="http://schemas.openxmlformats.org/officeDocument/2006/relationships/image" Target="../media/image1.jpg"/><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9" Type="http://schemas.openxmlformats.org/officeDocument/2006/relationships/slideLayout" Target="../slideLayouts/slideLayout19.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3.xml"/><Relationship Id="rId10" Type="http://schemas.openxmlformats.org/officeDocument/2006/relationships/slideLayout" Target="../slideLayouts/slideLayout32.xml"/><Relationship Id="rId12" Type="http://schemas.openxmlformats.org/officeDocument/2006/relationships/theme" Target="../theme/theme4.xml"/><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9" Type="http://schemas.openxmlformats.org/officeDocument/2006/relationships/slideLayout" Target="../slideLayouts/slideLayout31.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5" name="Shape 5"/>
        <p:cNvGrpSpPr/>
        <p:nvPr/>
      </p:nvGrpSpPr>
      <p:grpSpPr>
        <a:xfrm>
          <a:off x="0" y="0"/>
          <a:ext cx="0" cy="0"/>
          <a:chOff x="0" y="0"/>
          <a:chExt cx="0" cy="0"/>
        </a:xfrm>
      </p:grpSpPr>
      <p:sp>
        <p:nvSpPr>
          <p:cNvPr id="6" name="Shape 6"/>
          <p:cNvSpPr txBox="1"/>
          <p:nvPr>
            <p:ph type="title"/>
          </p:nvPr>
        </p:nvSpPr>
        <p:spPr>
          <a:xfrm>
            <a:off x="471900" y="738725"/>
            <a:ext cx="8222100" cy="767699"/>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lt1"/>
              </a:buClr>
              <a:buFont typeface="Roboto"/>
              <a:buNone/>
              <a:defRPr b="0" i="0" sz="3200" u="none" cap="none" strike="noStrike">
                <a:solidFill>
                  <a:schemeClr val="lt1"/>
                </a:solidFill>
                <a:latin typeface="Roboto"/>
                <a:ea typeface="Roboto"/>
                <a:cs typeface="Roboto"/>
                <a:sym typeface="Roboto"/>
              </a:defRPr>
            </a:lvl1pPr>
            <a:lvl2pPr indent="0" lvl="1" rtl="0">
              <a:spcBef>
                <a:spcPts val="0"/>
              </a:spcBef>
              <a:buClr>
                <a:schemeClr val="lt1"/>
              </a:buClr>
              <a:buFont typeface="Roboto"/>
              <a:buNone/>
              <a:defRPr sz="3200">
                <a:solidFill>
                  <a:schemeClr val="lt1"/>
                </a:solidFill>
                <a:latin typeface="Roboto"/>
                <a:ea typeface="Roboto"/>
                <a:cs typeface="Roboto"/>
                <a:sym typeface="Roboto"/>
              </a:defRPr>
            </a:lvl2pPr>
            <a:lvl3pPr indent="0" lvl="2" rtl="0">
              <a:spcBef>
                <a:spcPts val="0"/>
              </a:spcBef>
              <a:buClr>
                <a:schemeClr val="lt1"/>
              </a:buClr>
              <a:buFont typeface="Roboto"/>
              <a:buNone/>
              <a:defRPr sz="3200">
                <a:solidFill>
                  <a:schemeClr val="lt1"/>
                </a:solidFill>
                <a:latin typeface="Roboto"/>
                <a:ea typeface="Roboto"/>
                <a:cs typeface="Roboto"/>
                <a:sym typeface="Roboto"/>
              </a:defRPr>
            </a:lvl3pPr>
            <a:lvl4pPr indent="0" lvl="3" rtl="0">
              <a:spcBef>
                <a:spcPts val="0"/>
              </a:spcBef>
              <a:buClr>
                <a:schemeClr val="lt1"/>
              </a:buClr>
              <a:buFont typeface="Roboto"/>
              <a:buNone/>
              <a:defRPr sz="3200">
                <a:solidFill>
                  <a:schemeClr val="lt1"/>
                </a:solidFill>
                <a:latin typeface="Roboto"/>
                <a:ea typeface="Roboto"/>
                <a:cs typeface="Roboto"/>
                <a:sym typeface="Roboto"/>
              </a:defRPr>
            </a:lvl4pPr>
            <a:lvl5pPr indent="0" lvl="4" rtl="0">
              <a:spcBef>
                <a:spcPts val="0"/>
              </a:spcBef>
              <a:buClr>
                <a:schemeClr val="lt1"/>
              </a:buClr>
              <a:buFont typeface="Roboto"/>
              <a:buNone/>
              <a:defRPr sz="3200">
                <a:solidFill>
                  <a:schemeClr val="lt1"/>
                </a:solidFill>
                <a:latin typeface="Roboto"/>
                <a:ea typeface="Roboto"/>
                <a:cs typeface="Roboto"/>
                <a:sym typeface="Roboto"/>
              </a:defRPr>
            </a:lvl5pPr>
            <a:lvl6pPr indent="0" lvl="5" rtl="0">
              <a:spcBef>
                <a:spcPts val="0"/>
              </a:spcBef>
              <a:buClr>
                <a:schemeClr val="lt1"/>
              </a:buClr>
              <a:buFont typeface="Roboto"/>
              <a:buNone/>
              <a:defRPr sz="3200">
                <a:solidFill>
                  <a:schemeClr val="lt1"/>
                </a:solidFill>
                <a:latin typeface="Roboto"/>
                <a:ea typeface="Roboto"/>
                <a:cs typeface="Roboto"/>
                <a:sym typeface="Roboto"/>
              </a:defRPr>
            </a:lvl6pPr>
            <a:lvl7pPr indent="0" lvl="6" rtl="0">
              <a:spcBef>
                <a:spcPts val="0"/>
              </a:spcBef>
              <a:buClr>
                <a:schemeClr val="lt1"/>
              </a:buClr>
              <a:buFont typeface="Roboto"/>
              <a:buNone/>
              <a:defRPr sz="3200">
                <a:solidFill>
                  <a:schemeClr val="lt1"/>
                </a:solidFill>
                <a:latin typeface="Roboto"/>
                <a:ea typeface="Roboto"/>
                <a:cs typeface="Roboto"/>
                <a:sym typeface="Roboto"/>
              </a:defRPr>
            </a:lvl7pPr>
            <a:lvl8pPr indent="0" lvl="7" rtl="0">
              <a:spcBef>
                <a:spcPts val="0"/>
              </a:spcBef>
              <a:buClr>
                <a:schemeClr val="lt1"/>
              </a:buClr>
              <a:buFont typeface="Roboto"/>
              <a:buNone/>
              <a:defRPr sz="3200">
                <a:solidFill>
                  <a:schemeClr val="lt1"/>
                </a:solidFill>
                <a:latin typeface="Roboto"/>
                <a:ea typeface="Roboto"/>
                <a:cs typeface="Roboto"/>
                <a:sym typeface="Roboto"/>
              </a:defRPr>
            </a:lvl8pPr>
            <a:lvl9pPr indent="0" lvl="8" rtl="0">
              <a:spcBef>
                <a:spcPts val="0"/>
              </a:spcBef>
              <a:buClr>
                <a:schemeClr val="lt1"/>
              </a:buClr>
              <a:buFont typeface="Roboto"/>
              <a:buNone/>
              <a:defRPr sz="3200">
                <a:solidFill>
                  <a:schemeClr val="lt1"/>
                </a:solidFill>
                <a:latin typeface="Roboto"/>
                <a:ea typeface="Roboto"/>
                <a:cs typeface="Roboto"/>
                <a:sym typeface="Roboto"/>
              </a:defRPr>
            </a:lvl9pPr>
          </a:lstStyle>
          <a:p/>
        </p:txBody>
      </p:sp>
      <p:sp>
        <p:nvSpPr>
          <p:cNvPr id="7" name="Shape 7"/>
          <p:cNvSpPr txBox="1"/>
          <p:nvPr>
            <p:ph idx="1" type="body"/>
          </p:nvPr>
        </p:nvSpPr>
        <p:spPr>
          <a:xfrm>
            <a:off x="471900" y="1919075"/>
            <a:ext cx="8222100" cy="2710200"/>
          </a:xfrm>
          <a:prstGeom prst="rect">
            <a:avLst/>
          </a:prstGeom>
          <a:noFill/>
          <a:ln>
            <a:noFill/>
          </a:ln>
        </p:spPr>
        <p:txBody>
          <a:bodyPr anchorCtr="0" anchor="t" bIns="91425" lIns="91425" rIns="91425" tIns="91425"/>
          <a:lstStyle>
            <a:lvl1pPr indent="0" lvl="0" marL="0" marR="0" rtl="0" algn="l">
              <a:lnSpc>
                <a:spcPct val="115000"/>
              </a:lnSpc>
              <a:spcBef>
                <a:spcPts val="0"/>
              </a:spcBef>
              <a:spcAft>
                <a:spcPts val="1600"/>
              </a:spcAft>
              <a:buClr>
                <a:schemeClr val="lt2"/>
              </a:buClr>
              <a:buFont typeface="Roboto"/>
              <a:buNone/>
              <a:defRPr b="0" i="0" sz="1800" u="none" cap="none" strike="noStrike">
                <a:solidFill>
                  <a:schemeClr val="lt2"/>
                </a:solidFill>
                <a:latin typeface="Roboto"/>
                <a:ea typeface="Roboto"/>
                <a:cs typeface="Roboto"/>
                <a:sym typeface="Roboto"/>
              </a:defRPr>
            </a:lvl1pPr>
            <a:lvl2pPr indent="0" lvl="1" marL="457200" marR="0" rtl="0" algn="l">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2pPr>
            <a:lvl3pPr indent="0" lvl="2" marL="914400" marR="0" rtl="0" algn="l">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3pPr>
            <a:lvl4pPr indent="0" lvl="3" marL="1371600" marR="0" rtl="0" algn="l">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4pPr>
            <a:lvl5pPr indent="0" lvl="4" marL="1828800" marR="0" rtl="0" algn="l">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5pPr>
            <a:lvl6pPr indent="0" lvl="5" marL="2286000" marR="0" rtl="0" algn="l">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6pPr>
            <a:lvl7pPr indent="0" lvl="6" marL="2743200" marR="0" rtl="0" algn="l">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7pPr>
            <a:lvl8pPr indent="0" lvl="7" marL="3200400" marR="0" rtl="0" algn="l">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8pPr>
            <a:lvl9pPr indent="0" lvl="8" marL="3657600" marR="0" rtl="0" algn="l">
              <a:lnSpc>
                <a:spcPct val="115000"/>
              </a:lnSpc>
              <a:spcBef>
                <a:spcPts val="0"/>
              </a:spcBef>
              <a:spcAft>
                <a:spcPts val="1600"/>
              </a:spcAft>
              <a:buClr>
                <a:schemeClr val="lt2"/>
              </a:buClr>
              <a:buFont typeface="Roboto"/>
              <a:buNone/>
              <a:defRPr b="0" i="0" sz="1400" u="none" cap="none" strike="noStrike">
                <a:solidFill>
                  <a:schemeClr val="lt2"/>
                </a:solidFill>
                <a:latin typeface="Roboto"/>
                <a:ea typeface="Roboto"/>
                <a:cs typeface="Roboto"/>
                <a:sym typeface="Roboto"/>
              </a:defRPr>
            </a:lvl9pPr>
          </a:lstStyle>
          <a:p/>
        </p:txBody>
      </p:sp>
      <p:sp>
        <p:nvSpPr>
          <p:cNvPr id="8" name="Shape 8"/>
          <p:cNvSpPr txBox="1"/>
          <p:nvPr>
            <p:ph idx="12" type="sldNum"/>
          </p:nvPr>
        </p:nvSpPr>
        <p:spPr>
          <a:xfrm>
            <a:off x="8523540" y="4695623"/>
            <a:ext cx="548699" cy="393600"/>
          </a:xfrm>
          <a:prstGeom prst="rect">
            <a:avLst/>
          </a:prstGeom>
          <a:noFill/>
          <a:ln>
            <a:noFill/>
          </a:ln>
        </p:spPr>
        <p:txBody>
          <a:bodyPr anchorCtr="0" anchor="ctr" bIns="91425" lIns="91425" rIns="91425" tIns="91425">
            <a:noAutofit/>
          </a:bodyPr>
          <a:lstStyle/>
          <a:p>
            <a:pPr indent="0" lvl="0" marL="0" marR="0" rtl="0" algn="r">
              <a:lnSpc>
                <a:spcPct val="100000"/>
              </a:lnSpc>
              <a:spcBef>
                <a:spcPts val="0"/>
              </a:spcBef>
              <a:spcAft>
                <a:spcPts val="0"/>
              </a:spcAft>
              <a:buClr>
                <a:schemeClr val="lt2"/>
              </a:buClr>
              <a:buSzPct val="25000"/>
              <a:buFont typeface="Roboto"/>
              <a:buNone/>
            </a:pPr>
            <a:fld id="{00000000-1234-1234-1234-123412341234}" type="slidenum">
              <a:rPr b="0" i="0" lang="en" sz="1000" u="none" cap="none" strike="noStrike">
                <a:solidFill>
                  <a:schemeClr val="lt2"/>
                </a:solidFill>
                <a:latin typeface="Roboto"/>
                <a:ea typeface="Roboto"/>
                <a:cs typeface="Roboto"/>
                <a:sym typeface="Roboto"/>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63" name="Shape 63"/>
        <p:cNvGrpSpPr/>
        <p:nvPr/>
      </p:nvGrpSpPr>
      <p:grpSpPr>
        <a:xfrm>
          <a:off x="0" y="0"/>
          <a:ext cx="0" cy="0"/>
          <a:chOff x="0" y="0"/>
          <a:chExt cx="0" cy="0"/>
        </a:xfrm>
      </p:grpSpPr>
      <p:sp>
        <p:nvSpPr>
          <p:cNvPr id="64" name="Shape 64"/>
          <p:cNvSpPr/>
          <p:nvPr/>
        </p:nvSpPr>
        <p:spPr>
          <a:xfrm>
            <a:off x="499272" y="4458701"/>
            <a:ext cx="4940700" cy="690899"/>
          </a:xfrm>
          <a:custGeom>
            <a:pathLst>
              <a:path extrusionOk="0" h="120000" w="120000">
                <a:moveTo>
                  <a:pt x="0" y="712"/>
                </a:moveTo>
                <a:lnTo>
                  <a:pt x="119999" y="120000"/>
                </a:lnTo>
                <a:lnTo>
                  <a:pt x="89106" y="120000"/>
                </a:lnTo>
                <a:lnTo>
                  <a:pt x="16" y="0"/>
                </a:lnTo>
              </a:path>
            </a:pathLst>
          </a:custGeom>
          <a:solidFill>
            <a:srgbClr val="9CCADC">
              <a:alpha val="40000"/>
            </a:srgbClr>
          </a:solid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Rambla"/>
              <a:ea typeface="Rambla"/>
              <a:cs typeface="Rambla"/>
              <a:sym typeface="Rambla"/>
            </a:endParaRPr>
          </a:p>
        </p:txBody>
      </p:sp>
      <p:sp>
        <p:nvSpPr>
          <p:cNvPr id="65" name="Shape 65"/>
          <p:cNvSpPr/>
          <p:nvPr/>
        </p:nvSpPr>
        <p:spPr>
          <a:xfrm>
            <a:off x="485716" y="4454257"/>
            <a:ext cx="3690600" cy="700200"/>
          </a:xfrm>
          <a:custGeom>
            <a:pathLst>
              <a:path extrusionOk="0" h="120000" w="120000">
                <a:moveTo>
                  <a:pt x="0" y="0"/>
                </a:moveTo>
                <a:lnTo>
                  <a:pt x="119999" y="119387"/>
                </a:lnTo>
                <a:lnTo>
                  <a:pt x="94759" y="120000"/>
                </a:lnTo>
                <a:lnTo>
                  <a:pt x="257" y="816"/>
                </a:lnTo>
              </a:path>
            </a:pathLst>
          </a:custGeom>
          <a:solidFill>
            <a:srgbClr val="000000"/>
          </a:solid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Rambla"/>
              <a:ea typeface="Rambla"/>
              <a:cs typeface="Rambla"/>
              <a:sym typeface="Rambla"/>
            </a:endParaRPr>
          </a:p>
        </p:txBody>
      </p:sp>
      <p:sp>
        <p:nvSpPr>
          <p:cNvPr id="66" name="Shape 66"/>
          <p:cNvSpPr/>
          <p:nvPr/>
        </p:nvSpPr>
        <p:spPr>
          <a:xfrm>
            <a:off x="-6040" y="4343439"/>
            <a:ext cx="3402299" cy="810600"/>
          </a:xfrm>
          <a:prstGeom prst="rtTriangle">
            <a:avLst/>
          </a:prstGeom>
          <a:blipFill rotWithShape="1">
            <a:blip r:embed="rId1">
              <a:alphaModFix amt="50000"/>
            </a:blip>
            <a:tile algn="t" flip="none" tx="0" sx="50001" ty="0" sy="50001"/>
          </a:blip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chemeClr val="lt1"/>
              </a:solidFill>
              <a:latin typeface="Rambla"/>
              <a:ea typeface="Rambla"/>
              <a:cs typeface="Rambla"/>
              <a:sym typeface="Rambla"/>
            </a:endParaRPr>
          </a:p>
        </p:txBody>
      </p:sp>
      <p:cxnSp>
        <p:nvCxnSpPr>
          <p:cNvPr id="67" name="Shape 67"/>
          <p:cNvCxnSpPr/>
          <p:nvPr/>
        </p:nvCxnSpPr>
        <p:spPr>
          <a:xfrm>
            <a:off x="-9236" y="4340803"/>
            <a:ext cx="3405600" cy="813300"/>
          </a:xfrm>
          <a:prstGeom prst="straightConnector1">
            <a:avLst/>
          </a:prstGeom>
          <a:noFill/>
          <a:ln cap="flat" cmpd="sng" w="12050">
            <a:solidFill>
              <a:srgbClr val="93C5D8"/>
            </a:solidFill>
            <a:prstDash val="solid"/>
            <a:miter/>
            <a:headEnd len="med" w="med" type="none"/>
            <a:tailEnd len="med" w="med" type="none"/>
          </a:ln>
        </p:spPr>
      </p:cxnSp>
      <p:sp>
        <p:nvSpPr>
          <p:cNvPr id="68" name="Shape 68"/>
          <p:cNvSpPr txBox="1"/>
          <p:nvPr>
            <p:ph type="title"/>
          </p:nvPr>
        </p:nvSpPr>
        <p:spPr>
          <a:xfrm>
            <a:off x="457200" y="205978"/>
            <a:ext cx="8229600" cy="857400"/>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2"/>
              </a:buClr>
              <a:buFont typeface="Rambla"/>
              <a:buNone/>
              <a:defRPr b="1" i="0" sz="4100" u="none" cap="none" strike="noStrike">
                <a:solidFill>
                  <a:schemeClr val="dk2"/>
                </a:solidFill>
                <a:latin typeface="Rambla"/>
                <a:ea typeface="Rambla"/>
                <a:cs typeface="Rambla"/>
                <a:sym typeface="Rambla"/>
              </a:defRPr>
            </a:lvl1pPr>
            <a:lvl2pPr indent="0" lvl="1" rtl="0">
              <a:spcBef>
                <a:spcPts val="0"/>
              </a:spcBef>
              <a:buFont typeface="Arial"/>
              <a:buNone/>
              <a:defRPr sz="1800"/>
            </a:lvl2pPr>
            <a:lvl3pPr indent="0" lvl="2" rtl="0">
              <a:spcBef>
                <a:spcPts val="0"/>
              </a:spcBef>
              <a:buFont typeface="Arial"/>
              <a:buNone/>
              <a:defRPr sz="1800"/>
            </a:lvl3pPr>
            <a:lvl4pPr indent="0" lvl="3" rtl="0">
              <a:spcBef>
                <a:spcPts val="0"/>
              </a:spcBef>
              <a:buFont typeface="Arial"/>
              <a:buNone/>
              <a:defRPr sz="1800"/>
            </a:lvl4pPr>
            <a:lvl5pPr indent="0" lvl="4" rtl="0">
              <a:spcBef>
                <a:spcPts val="0"/>
              </a:spcBef>
              <a:buFont typeface="Arial"/>
              <a:buNone/>
              <a:defRPr sz="1800"/>
            </a:lvl5pPr>
            <a:lvl6pPr indent="0" lvl="5" rtl="0">
              <a:spcBef>
                <a:spcPts val="0"/>
              </a:spcBef>
              <a:buFont typeface="Arial"/>
              <a:buNone/>
              <a:defRPr sz="1800"/>
            </a:lvl6pPr>
            <a:lvl7pPr indent="0" lvl="6" rtl="0">
              <a:spcBef>
                <a:spcPts val="0"/>
              </a:spcBef>
              <a:buFont typeface="Arial"/>
              <a:buNone/>
              <a:defRPr sz="1800"/>
            </a:lvl7pPr>
            <a:lvl8pPr indent="0" lvl="7" rtl="0">
              <a:spcBef>
                <a:spcPts val="0"/>
              </a:spcBef>
              <a:buFont typeface="Arial"/>
              <a:buNone/>
              <a:defRPr sz="1800"/>
            </a:lvl8pPr>
            <a:lvl9pPr indent="0" lvl="8" rtl="0">
              <a:spcBef>
                <a:spcPts val="0"/>
              </a:spcBef>
              <a:buFont typeface="Arial"/>
              <a:buNone/>
              <a:defRPr sz="1800"/>
            </a:lvl9pPr>
          </a:lstStyle>
          <a:p/>
        </p:txBody>
      </p:sp>
      <p:sp>
        <p:nvSpPr>
          <p:cNvPr id="69" name="Shape 69"/>
          <p:cNvSpPr txBox="1"/>
          <p:nvPr>
            <p:ph idx="1" type="body"/>
          </p:nvPr>
        </p:nvSpPr>
        <p:spPr>
          <a:xfrm>
            <a:off x="457200" y="1110995"/>
            <a:ext cx="8229600" cy="3394500"/>
          </a:xfrm>
          <a:prstGeom prst="rect">
            <a:avLst/>
          </a:prstGeom>
          <a:noFill/>
          <a:ln>
            <a:noFill/>
          </a:ln>
        </p:spPr>
        <p:txBody>
          <a:bodyPr anchorCtr="0" anchor="t" bIns="91425" lIns="91425" rIns="91425" tIns="91425"/>
          <a:lstStyle>
            <a:lvl1pPr indent="-33273" lvl="0" marL="365760" marR="0" rtl="0" algn="l">
              <a:lnSpc>
                <a:spcPct val="100000"/>
              </a:lnSpc>
              <a:spcBef>
                <a:spcPts val="400"/>
              </a:spcBef>
              <a:spcAft>
                <a:spcPts val="0"/>
              </a:spcAft>
              <a:buClr>
                <a:schemeClr val="accent1"/>
              </a:buClr>
              <a:buSzPct val="68000"/>
              <a:buFont typeface="Noto Sans Symbols"/>
              <a:buChar char="▶"/>
              <a:defRPr b="0" i="0" sz="2700" u="none" cap="none" strike="noStrike">
                <a:solidFill>
                  <a:schemeClr val="dk1"/>
                </a:solidFill>
                <a:latin typeface="Rambla"/>
                <a:ea typeface="Rambla"/>
                <a:cs typeface="Rambla"/>
                <a:sym typeface="Rambla"/>
              </a:defRPr>
            </a:lvl1pPr>
            <a:lvl2pPr indent="44958" lvl="1" marL="621792" marR="0" rtl="0" algn="l">
              <a:lnSpc>
                <a:spcPct val="100000"/>
              </a:lnSpc>
              <a:spcBef>
                <a:spcPts val="324"/>
              </a:spcBef>
              <a:spcAft>
                <a:spcPts val="0"/>
              </a:spcAft>
              <a:buClr>
                <a:schemeClr val="accent1"/>
              </a:buClr>
              <a:buSzPct val="100000"/>
              <a:buFont typeface="Verdana"/>
              <a:buChar char="◦"/>
              <a:defRPr b="0" i="0" sz="2300" u="none" cap="none" strike="noStrike">
                <a:solidFill>
                  <a:schemeClr val="dk1"/>
                </a:solidFill>
                <a:latin typeface="Rambla"/>
                <a:ea typeface="Rambla"/>
                <a:cs typeface="Rambla"/>
                <a:sym typeface="Rambla"/>
              </a:defRPr>
            </a:lvl2pPr>
            <a:lvl3pPr indent="23113" lvl="2" marL="859536" marR="0" rtl="0" algn="l">
              <a:lnSpc>
                <a:spcPct val="100000"/>
              </a:lnSpc>
              <a:spcBef>
                <a:spcPts val="350"/>
              </a:spcBef>
              <a:spcAft>
                <a:spcPts val="0"/>
              </a:spcAft>
              <a:buClr>
                <a:schemeClr val="accent2"/>
              </a:buClr>
              <a:buSzPct val="100000"/>
              <a:buFont typeface="Noto Sans Symbols"/>
              <a:buChar char="⚫"/>
              <a:defRPr b="0" i="0" sz="2100" u="none" cap="none" strike="noStrike">
                <a:solidFill>
                  <a:schemeClr val="dk1"/>
                </a:solidFill>
                <a:latin typeface="Rambla"/>
                <a:ea typeface="Rambla"/>
                <a:cs typeface="Rambla"/>
                <a:sym typeface="Rambla"/>
              </a:defRPr>
            </a:lvl3pPr>
            <a:lvl4pPr indent="6350" lvl="3" marL="1143000" marR="0" rtl="0" algn="l">
              <a:lnSpc>
                <a:spcPct val="100000"/>
              </a:lnSpc>
              <a:spcBef>
                <a:spcPts val="350"/>
              </a:spcBef>
              <a:spcAft>
                <a:spcPts val="0"/>
              </a:spcAft>
              <a:buClr>
                <a:schemeClr val="accent2"/>
              </a:buClr>
              <a:buSzPct val="100000"/>
              <a:buFont typeface="Noto Sans Symbols"/>
              <a:buChar char="⚫"/>
              <a:defRPr b="0" i="0" sz="1900" u="none" cap="none" strike="noStrike">
                <a:solidFill>
                  <a:schemeClr val="dk1"/>
                </a:solidFill>
                <a:latin typeface="Rambla"/>
                <a:ea typeface="Rambla"/>
                <a:cs typeface="Rambla"/>
                <a:sym typeface="Rambla"/>
              </a:defRPr>
            </a:lvl4pPr>
            <a:lvl5pPr indent="0" lvl="4" marL="1371600" marR="0" rtl="0" algn="l">
              <a:lnSpc>
                <a:spcPct val="100000"/>
              </a:lnSpc>
              <a:spcBef>
                <a:spcPts val="350"/>
              </a:spcBef>
              <a:spcAft>
                <a:spcPts val="0"/>
              </a:spcAft>
              <a:buClr>
                <a:schemeClr val="accent2"/>
              </a:buClr>
              <a:buSzPct val="100000"/>
              <a:buFont typeface="Noto Sans Symbols"/>
              <a:buChar char="⚫"/>
              <a:defRPr b="0" i="0" sz="1800" u="none" cap="none" strike="noStrike">
                <a:solidFill>
                  <a:schemeClr val="dk1"/>
                </a:solidFill>
                <a:latin typeface="Rambla"/>
                <a:ea typeface="Rambla"/>
                <a:cs typeface="Rambla"/>
                <a:sym typeface="Rambla"/>
              </a:defRPr>
            </a:lvl5pPr>
            <a:lvl6pPr indent="0" lvl="5" marL="1600200" marR="0" rtl="0" algn="l">
              <a:lnSpc>
                <a:spcPct val="100000"/>
              </a:lnSpc>
              <a:spcBef>
                <a:spcPts val="350"/>
              </a:spcBef>
              <a:spcAft>
                <a:spcPts val="0"/>
              </a:spcAft>
              <a:buClr>
                <a:schemeClr val="accent3"/>
              </a:buClr>
              <a:buSzPct val="100000"/>
              <a:buFont typeface="Noto Sans Symbols"/>
              <a:buChar char="◾"/>
              <a:defRPr b="0" i="0" sz="1800" u="none" cap="none" strike="noStrike">
                <a:solidFill>
                  <a:schemeClr val="dk1"/>
                </a:solidFill>
                <a:latin typeface="Rambla"/>
                <a:ea typeface="Rambla"/>
                <a:cs typeface="Rambla"/>
                <a:sym typeface="Rambla"/>
              </a:defRPr>
            </a:lvl6pPr>
            <a:lvl7pPr indent="-25400" lvl="6" marL="1828800" marR="0" rtl="0" algn="l">
              <a:lnSpc>
                <a:spcPct val="100000"/>
              </a:lnSpc>
              <a:spcBef>
                <a:spcPts val="350"/>
              </a:spcBef>
              <a:spcAft>
                <a:spcPts val="0"/>
              </a:spcAft>
              <a:buClr>
                <a:schemeClr val="accent3"/>
              </a:buClr>
              <a:buSzPct val="100000"/>
              <a:buFont typeface="Noto Sans Symbols"/>
              <a:buChar char="◾"/>
              <a:defRPr b="0" i="0" sz="1600" u="none" cap="none" strike="noStrike">
                <a:solidFill>
                  <a:schemeClr val="dk1"/>
                </a:solidFill>
                <a:latin typeface="Rambla"/>
                <a:ea typeface="Rambla"/>
                <a:cs typeface="Rambla"/>
                <a:sym typeface="Rambla"/>
              </a:defRPr>
            </a:lvl7pPr>
            <a:lvl8pPr indent="-25400" lvl="7" marL="2057400" marR="0" rtl="0" algn="l">
              <a:lnSpc>
                <a:spcPct val="100000"/>
              </a:lnSpc>
              <a:spcBef>
                <a:spcPts val="350"/>
              </a:spcBef>
              <a:spcAft>
                <a:spcPts val="0"/>
              </a:spcAft>
              <a:buClr>
                <a:schemeClr val="accent3"/>
              </a:buClr>
              <a:buSzPct val="100000"/>
              <a:buFont typeface="Noto Sans Symbols"/>
              <a:buChar char="◾"/>
              <a:defRPr b="0" i="0" sz="1600" u="none" cap="none" strike="noStrike">
                <a:solidFill>
                  <a:schemeClr val="dk1"/>
                </a:solidFill>
                <a:latin typeface="Rambla"/>
                <a:ea typeface="Rambla"/>
                <a:cs typeface="Rambla"/>
                <a:sym typeface="Rambla"/>
              </a:defRPr>
            </a:lvl8pPr>
            <a:lvl9pPr indent="-25400" lvl="8" marL="2286000" marR="0" rtl="0" algn="l">
              <a:lnSpc>
                <a:spcPct val="100000"/>
              </a:lnSpc>
              <a:spcBef>
                <a:spcPts val="350"/>
              </a:spcBef>
              <a:spcAft>
                <a:spcPts val="0"/>
              </a:spcAft>
              <a:buClr>
                <a:schemeClr val="accent3"/>
              </a:buClr>
              <a:buSzPct val="100000"/>
              <a:buFont typeface="Noto Sans Symbols"/>
              <a:buChar char="◾"/>
              <a:defRPr b="0" i="0" sz="1600" u="none" cap="none" strike="noStrike">
                <a:solidFill>
                  <a:schemeClr val="dk1"/>
                </a:solidFill>
                <a:latin typeface="Rambla"/>
                <a:ea typeface="Rambla"/>
                <a:cs typeface="Rambla"/>
                <a:sym typeface="Rambla"/>
              </a:defRPr>
            </a:lvl9pPr>
          </a:lstStyle>
          <a:p/>
        </p:txBody>
      </p:sp>
      <p:sp>
        <p:nvSpPr>
          <p:cNvPr id="70" name="Shape 70"/>
          <p:cNvSpPr txBox="1"/>
          <p:nvPr>
            <p:ph idx="10" type="dt"/>
          </p:nvPr>
        </p:nvSpPr>
        <p:spPr>
          <a:xfrm>
            <a:off x="6727032" y="4805957"/>
            <a:ext cx="1920300" cy="274199"/>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Rambla"/>
              <a:buNone/>
              <a:defRPr b="0" i="0" sz="1000" u="none" cap="none" strike="noStrike">
                <a:solidFill>
                  <a:schemeClr val="dk1"/>
                </a:solidFill>
                <a:latin typeface="Rambla"/>
                <a:ea typeface="Rambla"/>
                <a:cs typeface="Rambla"/>
                <a:sym typeface="Rambla"/>
              </a:defRPr>
            </a:lvl1pPr>
            <a:lvl2pPr indent="0" lvl="1" marL="4572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2pPr>
            <a:lvl3pPr indent="0" lvl="2" marL="9144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3pPr>
            <a:lvl4pPr indent="0" lvl="3" marL="13716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4pPr>
            <a:lvl5pPr indent="0" lvl="4" marL="18288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5pPr>
            <a:lvl6pPr indent="0" lvl="5" marL="22860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6pPr>
            <a:lvl7pPr indent="0" lvl="6" marL="27432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7pPr>
            <a:lvl8pPr indent="0" lvl="7" marL="32004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8pPr>
            <a:lvl9pPr indent="0" lvl="8" marL="36576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9pPr>
          </a:lstStyle>
          <a:p/>
        </p:txBody>
      </p:sp>
      <p:sp>
        <p:nvSpPr>
          <p:cNvPr id="71" name="Shape 71"/>
          <p:cNvSpPr txBox="1"/>
          <p:nvPr>
            <p:ph idx="11" type="ftr"/>
          </p:nvPr>
        </p:nvSpPr>
        <p:spPr>
          <a:xfrm>
            <a:off x="4380071" y="4805957"/>
            <a:ext cx="2350799" cy="273900"/>
          </a:xfrm>
          <a:prstGeom prst="rect">
            <a:avLst/>
          </a:prstGeom>
          <a:noFill/>
          <a:ln>
            <a:noFill/>
          </a:ln>
        </p:spPr>
        <p:txBody>
          <a:bodyPr anchorCtr="0" anchor="b" bIns="91425" lIns="91425" rIns="91425" tIns="91425"/>
          <a:lstStyle>
            <a:lvl1pPr indent="0" lvl="0" marL="0" marR="0" rtl="0" algn="r">
              <a:lnSpc>
                <a:spcPct val="100000"/>
              </a:lnSpc>
              <a:spcBef>
                <a:spcPts val="0"/>
              </a:spcBef>
              <a:spcAft>
                <a:spcPts val="0"/>
              </a:spcAft>
              <a:buClr>
                <a:schemeClr val="dk1"/>
              </a:buClr>
              <a:buFont typeface="Rambla"/>
              <a:buNone/>
              <a:defRPr b="0" i="0" sz="1000" u="none" cap="none" strike="noStrike">
                <a:solidFill>
                  <a:schemeClr val="dk1"/>
                </a:solidFill>
                <a:latin typeface="Rambla"/>
                <a:ea typeface="Rambla"/>
                <a:cs typeface="Rambla"/>
                <a:sym typeface="Rambla"/>
              </a:defRPr>
            </a:lvl1pPr>
            <a:lvl2pPr indent="0" lvl="1" marL="4572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2pPr>
            <a:lvl3pPr indent="0" lvl="2" marL="9144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3pPr>
            <a:lvl4pPr indent="0" lvl="3" marL="13716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4pPr>
            <a:lvl5pPr indent="0" lvl="4" marL="18288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5pPr>
            <a:lvl6pPr indent="0" lvl="5" marL="22860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6pPr>
            <a:lvl7pPr indent="0" lvl="6" marL="27432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7pPr>
            <a:lvl8pPr indent="0" lvl="7" marL="32004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8pPr>
            <a:lvl9pPr indent="0" lvl="8" marL="3657600" marR="0" rtl="0" algn="l">
              <a:lnSpc>
                <a:spcPct val="100000"/>
              </a:lnSpc>
              <a:spcBef>
                <a:spcPts val="0"/>
              </a:spcBef>
              <a:spcAft>
                <a:spcPts val="0"/>
              </a:spcAft>
              <a:buClr>
                <a:schemeClr val="dk1"/>
              </a:buClr>
              <a:buFont typeface="Rambla"/>
              <a:buNone/>
              <a:defRPr b="0" i="0" sz="1800" u="none" cap="none" strike="noStrike">
                <a:solidFill>
                  <a:schemeClr val="dk1"/>
                </a:solidFill>
                <a:latin typeface="Rambla"/>
                <a:ea typeface="Rambla"/>
                <a:cs typeface="Rambla"/>
                <a:sym typeface="Rambla"/>
              </a:defRPr>
            </a:lvl9pPr>
          </a:lstStyle>
          <a:p/>
        </p:txBody>
      </p:sp>
      <p:sp>
        <p:nvSpPr>
          <p:cNvPr id="72" name="Shape 72"/>
          <p:cNvSpPr txBox="1"/>
          <p:nvPr>
            <p:ph idx="12" type="sldNum"/>
          </p:nvPr>
        </p:nvSpPr>
        <p:spPr>
          <a:xfrm>
            <a:off x="8647271" y="4805957"/>
            <a:ext cx="365699" cy="2739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Rambla"/>
              <a:buNone/>
            </a:pPr>
            <a:fld id="{00000000-1234-1234-1234-123412341234}" type="slidenum">
              <a:rPr b="0" i="0" lang="en" sz="1000" u="none" cap="none" strike="noStrike">
                <a:solidFill>
                  <a:schemeClr val="dk1"/>
                </a:solidFill>
                <a:latin typeface="Rambla"/>
                <a:ea typeface="Rambla"/>
                <a:cs typeface="Rambla"/>
                <a:sym typeface="Rambla"/>
              </a:rPr>
              <a:t>‹#›</a:t>
            </a:fld>
          </a:p>
        </p:txBody>
      </p:sp>
    </p:spTree>
  </p:cSld>
  <p:clrMap accent1="accent1" accent2="accent2" accent3="accent3" accent4="accent4" accent5="accent5" accent6="accent6" bg1="lt1" bg2="dk2" tx1="dk1" tx2="lt2" folHlink="folHlink" hlink="hlink"/>
  <p:sldLayoutIdLst>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156" name="Shape 156"/>
        <p:cNvGrpSpPr/>
        <p:nvPr/>
      </p:nvGrpSpPr>
      <p:grpSpPr>
        <a:xfrm>
          <a:off x="0" y="0"/>
          <a:ext cx="0" cy="0"/>
          <a:chOff x="0" y="0"/>
          <a:chExt cx="0" cy="0"/>
        </a:xfrm>
      </p:grpSpPr>
      <p:sp>
        <p:nvSpPr>
          <p:cNvPr id="157" name="Shape 157"/>
          <p:cNvSpPr txBox="1"/>
          <p:nvPr>
            <p:ph type="title"/>
          </p:nvPr>
        </p:nvSpPr>
        <p:spPr>
          <a:xfrm>
            <a:off x="311700" y="445025"/>
            <a:ext cx="8520599" cy="572699"/>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1"/>
              </a:buClr>
              <a:buFont typeface="Arial"/>
              <a:buNone/>
              <a:defRPr b="0" i="0" sz="2800" u="none" cap="none" strike="noStrike">
                <a:solidFill>
                  <a:schemeClr val="dk1"/>
                </a:solidFill>
                <a:latin typeface="Arial"/>
                <a:ea typeface="Arial"/>
                <a:cs typeface="Arial"/>
                <a:sym typeface="Arial"/>
              </a:defRPr>
            </a:lvl1pPr>
            <a:lvl2pPr indent="0" lvl="1">
              <a:spcBef>
                <a:spcPts val="0"/>
              </a:spcBef>
              <a:buClr>
                <a:schemeClr val="dk1"/>
              </a:buClr>
              <a:buFont typeface="Arial"/>
              <a:buNone/>
              <a:defRPr sz="2800">
                <a:solidFill>
                  <a:schemeClr val="dk1"/>
                </a:solidFill>
              </a:defRPr>
            </a:lvl2pPr>
            <a:lvl3pPr indent="0" lvl="2">
              <a:spcBef>
                <a:spcPts val="0"/>
              </a:spcBef>
              <a:buClr>
                <a:schemeClr val="dk1"/>
              </a:buClr>
              <a:buFont typeface="Arial"/>
              <a:buNone/>
              <a:defRPr sz="2800">
                <a:solidFill>
                  <a:schemeClr val="dk1"/>
                </a:solidFill>
              </a:defRPr>
            </a:lvl3pPr>
            <a:lvl4pPr indent="0" lvl="3">
              <a:spcBef>
                <a:spcPts val="0"/>
              </a:spcBef>
              <a:buClr>
                <a:schemeClr val="dk1"/>
              </a:buClr>
              <a:buFont typeface="Arial"/>
              <a:buNone/>
              <a:defRPr sz="2800">
                <a:solidFill>
                  <a:schemeClr val="dk1"/>
                </a:solidFill>
              </a:defRPr>
            </a:lvl4pPr>
            <a:lvl5pPr indent="0" lvl="4">
              <a:spcBef>
                <a:spcPts val="0"/>
              </a:spcBef>
              <a:buClr>
                <a:schemeClr val="dk1"/>
              </a:buClr>
              <a:buFont typeface="Arial"/>
              <a:buNone/>
              <a:defRPr sz="2800">
                <a:solidFill>
                  <a:schemeClr val="dk1"/>
                </a:solidFill>
              </a:defRPr>
            </a:lvl5pPr>
            <a:lvl6pPr indent="0" lvl="5">
              <a:spcBef>
                <a:spcPts val="0"/>
              </a:spcBef>
              <a:buClr>
                <a:schemeClr val="dk1"/>
              </a:buClr>
              <a:buFont typeface="Arial"/>
              <a:buNone/>
              <a:defRPr sz="2800">
                <a:solidFill>
                  <a:schemeClr val="dk1"/>
                </a:solidFill>
              </a:defRPr>
            </a:lvl6pPr>
            <a:lvl7pPr indent="0" lvl="6">
              <a:spcBef>
                <a:spcPts val="0"/>
              </a:spcBef>
              <a:buClr>
                <a:schemeClr val="dk1"/>
              </a:buClr>
              <a:buFont typeface="Arial"/>
              <a:buNone/>
              <a:defRPr sz="2800">
                <a:solidFill>
                  <a:schemeClr val="dk1"/>
                </a:solidFill>
              </a:defRPr>
            </a:lvl7pPr>
            <a:lvl8pPr indent="0" lvl="7">
              <a:spcBef>
                <a:spcPts val="0"/>
              </a:spcBef>
              <a:buClr>
                <a:schemeClr val="dk1"/>
              </a:buClr>
              <a:buFont typeface="Arial"/>
              <a:buNone/>
              <a:defRPr sz="2800">
                <a:solidFill>
                  <a:schemeClr val="dk1"/>
                </a:solidFill>
              </a:defRPr>
            </a:lvl8pPr>
            <a:lvl9pPr indent="0" lvl="8">
              <a:spcBef>
                <a:spcPts val="0"/>
              </a:spcBef>
              <a:buClr>
                <a:schemeClr val="dk1"/>
              </a:buClr>
              <a:buFont typeface="Arial"/>
              <a:buNone/>
              <a:defRPr sz="2800">
                <a:solidFill>
                  <a:schemeClr val="dk1"/>
                </a:solidFill>
              </a:defRPr>
            </a:lvl9pPr>
          </a:lstStyle>
          <a:p/>
        </p:txBody>
      </p:sp>
      <p:sp>
        <p:nvSpPr>
          <p:cNvPr id="158" name="Shape 158"/>
          <p:cNvSpPr txBox="1"/>
          <p:nvPr>
            <p:ph idx="1" type="body"/>
          </p:nvPr>
        </p:nvSpPr>
        <p:spPr>
          <a:xfrm>
            <a:off x="311700" y="1152475"/>
            <a:ext cx="8520599" cy="3416400"/>
          </a:xfrm>
          <a:prstGeom prst="rect">
            <a:avLst/>
          </a:prstGeom>
          <a:noFill/>
          <a:ln>
            <a:noFill/>
          </a:ln>
        </p:spPr>
        <p:txBody>
          <a:bodyPr anchorCtr="0" anchor="t" bIns="91425" lIns="91425" rIns="91425" tIns="91425"/>
          <a:lstStyle>
            <a:lvl1pPr indent="0" lvl="0" marL="0" marR="0" rtl="0" algn="l">
              <a:lnSpc>
                <a:spcPct val="115000"/>
              </a:lnSpc>
              <a:spcBef>
                <a:spcPts val="0"/>
              </a:spcBef>
              <a:spcAft>
                <a:spcPts val="1600"/>
              </a:spcAft>
              <a:buClr>
                <a:schemeClr val="dk2"/>
              </a:buClr>
              <a:buFont typeface="Arial"/>
              <a:buNone/>
              <a:defRPr b="0" i="0" sz="1800" u="none" cap="none" strike="noStrike">
                <a:solidFill>
                  <a:schemeClr val="dk2"/>
                </a:solidFill>
                <a:latin typeface="Arial"/>
                <a:ea typeface="Arial"/>
                <a:cs typeface="Arial"/>
                <a:sym typeface="Arial"/>
              </a:defRPr>
            </a:lvl1pPr>
            <a:lvl2pPr indent="0" lvl="1" marL="4572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2pPr>
            <a:lvl3pPr indent="0" lvl="2" marL="9144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3pPr>
            <a:lvl4pPr indent="0" lvl="3" marL="13716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4pPr>
            <a:lvl5pPr indent="0" lvl="4" marL="18288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5pPr>
            <a:lvl6pPr indent="0" lvl="5" marL="22860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6pPr>
            <a:lvl7pPr indent="0" lvl="6" marL="27432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7pPr>
            <a:lvl8pPr indent="0" lvl="7" marL="32004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8pPr>
            <a:lvl9pPr indent="0" lvl="8" marL="3657600" marR="0" rtl="0" algn="l">
              <a:lnSpc>
                <a:spcPct val="115000"/>
              </a:lnSpc>
              <a:spcBef>
                <a:spcPts val="0"/>
              </a:spcBef>
              <a:spcAft>
                <a:spcPts val="1600"/>
              </a:spcAft>
              <a:buClr>
                <a:schemeClr val="dk2"/>
              </a:buClr>
              <a:buFont typeface="Arial"/>
              <a:buNone/>
              <a:defRPr b="0" i="0" sz="1400" u="none" cap="none" strike="noStrike">
                <a:solidFill>
                  <a:schemeClr val="dk2"/>
                </a:solidFill>
                <a:latin typeface="Arial"/>
                <a:ea typeface="Arial"/>
                <a:cs typeface="Arial"/>
                <a:sym typeface="Arial"/>
              </a:defRPr>
            </a:lvl9pPr>
          </a:lstStyle>
          <a:p/>
        </p:txBody>
      </p:sp>
      <p:sp>
        <p:nvSpPr>
          <p:cNvPr id="159" name="Shape 159"/>
          <p:cNvSpPr txBox="1"/>
          <p:nvPr>
            <p:ph idx="12" type="sldNum"/>
          </p:nvPr>
        </p:nvSpPr>
        <p:spPr>
          <a:xfrm>
            <a:off x="8472457" y="4663216"/>
            <a:ext cx="548699" cy="393600"/>
          </a:xfrm>
          <a:prstGeom prst="rect">
            <a:avLst/>
          </a:prstGeom>
          <a:noFill/>
          <a:ln>
            <a:noFill/>
          </a:ln>
        </p:spPr>
        <p:txBody>
          <a:bodyPr anchorCtr="0" anchor="ctr" bIns="91425" lIns="91425" rIns="91425" tIns="91425">
            <a:noAutofit/>
          </a:bodyPr>
          <a:lstStyle/>
          <a:p>
            <a:pPr indent="0" lvl="0" marL="0" marR="0" rtl="0" algn="r">
              <a:lnSpc>
                <a:spcPct val="100000"/>
              </a:lnSpc>
              <a:spcBef>
                <a:spcPts val="0"/>
              </a:spcBef>
              <a:spcAft>
                <a:spcPts val="0"/>
              </a:spcAft>
              <a:buClr>
                <a:schemeClr val="dk2"/>
              </a:buClr>
              <a:buSzPct val="25000"/>
              <a:buFont typeface="Arial"/>
              <a:buNone/>
            </a:pPr>
            <a:fld id="{00000000-1234-1234-1234-123412341234}" type="slidenum">
              <a:rPr b="0" i="0" lang="en" sz="1000" u="none" cap="none" strike="noStrike">
                <a:solidFill>
                  <a:schemeClr val="dk2"/>
                </a:solidFill>
                <a:latin typeface="Arial"/>
                <a:ea typeface="Arial"/>
                <a:cs typeface="Arial"/>
                <a:sym typeface="Arial"/>
              </a:rPr>
              <a:t>‹#›</a:t>
            </a:fld>
          </a:p>
        </p:txBody>
      </p:sp>
    </p:spTree>
  </p:cSld>
  <p:clrMap accent1="accent1" accent2="accent2" accent3="accent3" accent4="accent4" accent5="accent5" accent6="accent6" bg1="lt1" bg2="dk2" tx1="dk1" tx2="lt2" folHlink="folHlink" hlink="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www.testa.ac.uk" TargetMode="External"/><Relationship Id="rId4" Type="http://schemas.openxmlformats.org/officeDocument/2006/relationships/hyperlink" Target="http://www.testa.ac.uk"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hyperlink" Target="http://www.testa.ac.uk/index.php/resources/research-toolkit/80-testa-manual"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image" Target="../media/image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4" name="Shape 204"/>
        <p:cNvGrpSpPr/>
        <p:nvPr/>
      </p:nvGrpSpPr>
      <p:grpSpPr>
        <a:xfrm>
          <a:off x="0" y="0"/>
          <a:ext cx="0" cy="0"/>
          <a:chOff x="0" y="0"/>
          <a:chExt cx="0" cy="0"/>
        </a:xfrm>
      </p:grpSpPr>
      <p:sp>
        <p:nvSpPr>
          <p:cNvPr id="205" name="Shape 205"/>
          <p:cNvSpPr txBox="1"/>
          <p:nvPr>
            <p:ph type="ctrTitle"/>
          </p:nvPr>
        </p:nvSpPr>
        <p:spPr>
          <a:xfrm>
            <a:off x="390525" y="1819275"/>
            <a:ext cx="8222100" cy="933599"/>
          </a:xfrm>
          <a:prstGeom prst="rect">
            <a:avLst/>
          </a:prstGeom>
          <a:noFill/>
          <a:ln>
            <a:noFill/>
          </a:ln>
        </p:spPr>
        <p:txBody>
          <a:bodyPr anchorCtr="0" anchor="b" bIns="91425" lIns="91425" rIns="91425" tIns="91425">
            <a:noAutofit/>
          </a:bodyPr>
          <a:lstStyle/>
          <a:p>
            <a:pPr indent="0" lvl="0" marL="0" marR="0" rtl="0" algn="l">
              <a:lnSpc>
                <a:spcPct val="100000"/>
              </a:lnSpc>
              <a:spcBef>
                <a:spcPts val="0"/>
              </a:spcBef>
              <a:spcAft>
                <a:spcPts val="0"/>
              </a:spcAft>
              <a:buClr>
                <a:schemeClr val="lt1"/>
              </a:buClr>
              <a:buSzPct val="25000"/>
              <a:buFont typeface="Roboto"/>
              <a:buNone/>
            </a:pPr>
            <a:r>
              <a:rPr b="0" i="0" lang="en" sz="4800" u="none" cap="none" strike="noStrike">
                <a:solidFill>
                  <a:schemeClr val="lt1"/>
                </a:solidFill>
                <a:latin typeface="Roboto"/>
                <a:ea typeface="Roboto"/>
                <a:cs typeface="Roboto"/>
                <a:sym typeface="Roboto"/>
              </a:rPr>
              <a:t>York Learning and Teaching Conference 2017 - TESTA </a:t>
            </a:r>
          </a:p>
        </p:txBody>
      </p:sp>
      <p:sp>
        <p:nvSpPr>
          <p:cNvPr id="206" name="Shape 206"/>
          <p:cNvSpPr txBox="1"/>
          <p:nvPr>
            <p:ph idx="1" type="subTitle"/>
          </p:nvPr>
        </p:nvSpPr>
        <p:spPr>
          <a:xfrm>
            <a:off x="390525" y="2789130"/>
            <a:ext cx="8222100" cy="432899"/>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chemeClr val="lt1"/>
              </a:buClr>
              <a:buSzPct val="25000"/>
              <a:buFont typeface="Roboto"/>
              <a:buNone/>
            </a:pPr>
            <a:r>
              <a:rPr b="0" i="0" lang="en" sz="2400" u="none" cap="none" strike="noStrike">
                <a:solidFill>
                  <a:schemeClr val="lt1"/>
                </a:solidFill>
                <a:latin typeface="Roboto"/>
                <a:ea typeface="Roboto"/>
                <a:cs typeface="Roboto"/>
                <a:sym typeface="Roboto"/>
              </a:rPr>
              <a:t>Lucy Hodgetts </a:t>
            </a: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0" name="Shape 210"/>
        <p:cNvGrpSpPr/>
        <p:nvPr/>
      </p:nvGrpSpPr>
      <p:grpSpPr>
        <a:xfrm>
          <a:off x="0" y="0"/>
          <a:ext cx="0" cy="0"/>
          <a:chOff x="0" y="0"/>
          <a:chExt cx="0" cy="0"/>
        </a:xfrm>
      </p:grpSpPr>
      <p:sp>
        <p:nvSpPr>
          <p:cNvPr id="211" name="Shape 211"/>
          <p:cNvSpPr txBox="1"/>
          <p:nvPr>
            <p:ph type="title"/>
          </p:nvPr>
        </p:nvSpPr>
        <p:spPr>
          <a:xfrm>
            <a:off x="460950" y="2065350"/>
            <a:ext cx="8222100" cy="1012799"/>
          </a:xfrm>
          <a:prstGeom prst="rect">
            <a:avLst/>
          </a:prstGeom>
          <a:noFill/>
          <a:ln>
            <a:noFill/>
          </a:ln>
        </p:spPr>
        <p:txBody>
          <a:bodyPr anchorCtr="0" anchor="ctr" bIns="91425" lIns="91425" rIns="91425" tIns="91425">
            <a:noAutofit/>
          </a:bodyPr>
          <a:lstStyle/>
          <a:p>
            <a:pPr indent="-228600" lvl="0" marL="457200" marR="0" rtl="0" algn="l">
              <a:lnSpc>
                <a:spcPct val="100000"/>
              </a:lnSpc>
              <a:spcBef>
                <a:spcPts val="0"/>
              </a:spcBef>
              <a:spcAft>
                <a:spcPts val="0"/>
              </a:spcAft>
              <a:buClr>
                <a:schemeClr val="lt1"/>
              </a:buClr>
              <a:buSzPct val="100000"/>
              <a:buFont typeface="Roboto"/>
              <a:buAutoNum type="arabicPeriod"/>
            </a:pPr>
            <a:r>
              <a:rPr b="0" i="0" lang="en" sz="4200" u="none" cap="none" strike="noStrike">
                <a:solidFill>
                  <a:schemeClr val="lt1"/>
                </a:solidFill>
                <a:latin typeface="Roboto"/>
                <a:ea typeface="Roboto"/>
                <a:cs typeface="Roboto"/>
                <a:sym typeface="Roboto"/>
              </a:rPr>
              <a:t>What is TESTA?</a:t>
            </a: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5" name="Shape 215"/>
        <p:cNvGrpSpPr/>
        <p:nvPr/>
      </p:nvGrpSpPr>
      <p:grpSpPr>
        <a:xfrm>
          <a:off x="0" y="0"/>
          <a:ext cx="0" cy="0"/>
          <a:chOff x="0" y="0"/>
          <a:chExt cx="0" cy="0"/>
        </a:xfrm>
      </p:grpSpPr>
      <p:sp>
        <p:nvSpPr>
          <p:cNvPr id="216" name="Shape 216"/>
          <p:cNvSpPr txBox="1"/>
          <p:nvPr>
            <p:ph type="title"/>
          </p:nvPr>
        </p:nvSpPr>
        <p:spPr>
          <a:xfrm>
            <a:off x="471900" y="738725"/>
            <a:ext cx="8222100" cy="767699"/>
          </a:xfrm>
          <a:prstGeom prst="rect">
            <a:avLst/>
          </a:prstGeom>
          <a:noFill/>
          <a:ln>
            <a:noFill/>
          </a:ln>
        </p:spPr>
        <p:txBody>
          <a:bodyPr anchorCtr="0" anchor="b" bIns="91425" lIns="91425" rIns="91425" tIns="91425">
            <a:noAutofit/>
          </a:bodyPr>
          <a:lstStyle/>
          <a:p>
            <a:pPr indent="0" lvl="0" marL="0" marR="0" rtl="0" algn="l">
              <a:lnSpc>
                <a:spcPct val="100000"/>
              </a:lnSpc>
              <a:spcBef>
                <a:spcPts val="0"/>
              </a:spcBef>
              <a:spcAft>
                <a:spcPts val="0"/>
              </a:spcAft>
              <a:buClr>
                <a:schemeClr val="lt1"/>
              </a:buClr>
              <a:buSzPct val="25000"/>
              <a:buFont typeface="Roboto"/>
              <a:buNone/>
            </a:pPr>
            <a:r>
              <a:rPr b="0" i="0" lang="en" sz="3200" u="none" cap="none" strike="noStrike">
                <a:solidFill>
                  <a:schemeClr val="lt1"/>
                </a:solidFill>
                <a:latin typeface="Roboto"/>
                <a:ea typeface="Roboto"/>
                <a:cs typeface="Roboto"/>
                <a:sym typeface="Roboto"/>
              </a:rPr>
              <a:t>What is TESTA?</a:t>
            </a:r>
          </a:p>
        </p:txBody>
      </p:sp>
      <p:sp>
        <p:nvSpPr>
          <p:cNvPr id="217" name="Shape 217"/>
          <p:cNvSpPr txBox="1"/>
          <p:nvPr>
            <p:ph idx="1" type="body"/>
          </p:nvPr>
        </p:nvSpPr>
        <p:spPr>
          <a:xfrm>
            <a:off x="471900" y="1919075"/>
            <a:ext cx="8222100" cy="2710200"/>
          </a:xfrm>
          <a:prstGeom prst="rect">
            <a:avLst/>
          </a:prstGeom>
          <a:noFill/>
          <a:ln>
            <a:noFill/>
          </a:ln>
        </p:spPr>
        <p:txBody>
          <a:bodyPr anchorCtr="0" anchor="t" bIns="91425" lIns="91425" rIns="91425" tIns="91425">
            <a:noAutofit/>
          </a:bodyPr>
          <a:lstStyle/>
          <a:p>
            <a:pPr indent="-228600" lvl="0" marL="457200" marR="0" rtl="0" algn="l">
              <a:lnSpc>
                <a:spcPct val="115000"/>
              </a:lnSpc>
              <a:spcBef>
                <a:spcPts val="0"/>
              </a:spcBef>
              <a:spcAft>
                <a:spcPts val="0"/>
              </a:spcAft>
              <a:buClr>
                <a:schemeClr val="lt2"/>
              </a:buClr>
              <a:buSzPct val="25000"/>
              <a:buFont typeface="Roboto"/>
              <a:buNone/>
            </a:pPr>
            <a:r>
              <a:rPr b="0" i="0" lang="en" sz="1800" u="none" cap="none" strike="noStrike">
                <a:solidFill>
                  <a:schemeClr val="lt2"/>
                </a:solidFill>
                <a:latin typeface="Roboto"/>
                <a:ea typeface="Roboto"/>
                <a:cs typeface="Roboto"/>
                <a:sym typeface="Roboto"/>
              </a:rPr>
              <a:t>‘Transforming the Experience of Students Through Assessment’</a:t>
            </a:r>
          </a:p>
          <a:p>
            <a:pPr indent="-228600" lvl="0" marL="457200" marR="0" rtl="0" algn="l">
              <a:lnSpc>
                <a:spcPct val="115000"/>
              </a:lnSpc>
              <a:spcBef>
                <a:spcPts val="1600"/>
              </a:spcBef>
              <a:spcAft>
                <a:spcPts val="0"/>
              </a:spcAft>
              <a:buClr>
                <a:schemeClr val="lt2"/>
              </a:buClr>
              <a:buSzPct val="25000"/>
              <a:buFont typeface="Roboto"/>
              <a:buNone/>
            </a:pPr>
            <a:r>
              <a:rPr b="0" i="0" lang="en" sz="1800" u="none" cap="none" strike="noStrike">
                <a:solidFill>
                  <a:schemeClr val="lt2"/>
                </a:solidFill>
                <a:latin typeface="Roboto"/>
                <a:ea typeface="Roboto"/>
                <a:cs typeface="Roboto"/>
                <a:sym typeface="Roboto"/>
              </a:rPr>
              <a:t>HEA-funded / National Teaching Fellowship Project</a:t>
            </a:r>
          </a:p>
          <a:p>
            <a:pPr indent="-228600" lvl="0" marL="457200" marR="0" rtl="0" algn="l">
              <a:lnSpc>
                <a:spcPct val="115000"/>
              </a:lnSpc>
              <a:spcBef>
                <a:spcPts val="1600"/>
              </a:spcBef>
              <a:spcAft>
                <a:spcPts val="0"/>
              </a:spcAft>
              <a:buClr>
                <a:schemeClr val="lt2"/>
              </a:buClr>
              <a:buSzPct val="25000"/>
              <a:buFont typeface="Roboto"/>
              <a:buNone/>
            </a:pPr>
            <a:r>
              <a:rPr b="0" i="0" lang="en" sz="1800" u="none" cap="none" strike="noStrike">
                <a:solidFill>
                  <a:schemeClr val="lt2"/>
                </a:solidFill>
                <a:latin typeface="Roboto"/>
                <a:ea typeface="Roboto"/>
                <a:cs typeface="Roboto"/>
                <a:sym typeface="Roboto"/>
              </a:rPr>
              <a:t>100 programmes in 40 UK universities, and in Australia, India, and USA</a:t>
            </a:r>
          </a:p>
          <a:p>
            <a:pPr indent="-228600" lvl="0" marL="457200" marR="0" rtl="0" algn="l">
              <a:lnSpc>
                <a:spcPct val="115000"/>
              </a:lnSpc>
              <a:spcBef>
                <a:spcPts val="1600"/>
              </a:spcBef>
              <a:spcAft>
                <a:spcPts val="0"/>
              </a:spcAft>
              <a:buClr>
                <a:schemeClr val="lt2"/>
              </a:buClr>
              <a:buSzPct val="25000"/>
              <a:buFont typeface="Roboto"/>
              <a:buNone/>
            </a:pPr>
            <a:r>
              <a:rPr b="0" i="0" lang="en" sz="1800" u="none" cap="none" strike="noStrike">
                <a:solidFill>
                  <a:schemeClr val="lt2"/>
                </a:solidFill>
                <a:latin typeface="Roboto"/>
                <a:ea typeface="Roboto"/>
                <a:cs typeface="Roboto"/>
                <a:sym typeface="Roboto"/>
              </a:rPr>
              <a:t>Method to assess the current assessment and feedback situation</a:t>
            </a:r>
          </a:p>
          <a:p>
            <a:pPr indent="-228600" lvl="0" marL="457200" marR="0" rtl="0" algn="l">
              <a:lnSpc>
                <a:spcPct val="115000"/>
              </a:lnSpc>
              <a:spcBef>
                <a:spcPts val="1600"/>
              </a:spcBef>
              <a:spcAft>
                <a:spcPts val="0"/>
              </a:spcAft>
              <a:buClr>
                <a:schemeClr val="lt2"/>
              </a:buClr>
              <a:buSzPct val="25000"/>
              <a:buFont typeface="Roboto"/>
              <a:buNone/>
            </a:pPr>
            <a:r>
              <a:rPr b="0" i="0" lang="en" sz="1800" u="none" cap="none" strike="noStrike">
                <a:solidFill>
                  <a:schemeClr val="lt2"/>
                </a:solidFill>
                <a:latin typeface="Roboto"/>
                <a:ea typeface="Roboto"/>
                <a:cs typeface="Roboto"/>
                <a:sym typeface="Roboto"/>
              </a:rPr>
              <a:t>Actively involves students and programme teams</a:t>
            </a:r>
          </a:p>
          <a:p>
            <a:pPr indent="-228600" lvl="0" marL="457200" marR="0" rtl="0" algn="l">
              <a:lnSpc>
                <a:spcPct val="115000"/>
              </a:lnSpc>
              <a:spcBef>
                <a:spcPts val="1600"/>
              </a:spcBef>
              <a:spcAft>
                <a:spcPts val="0"/>
              </a:spcAft>
              <a:buClr>
                <a:schemeClr val="lt2"/>
              </a:buClr>
              <a:buSzPct val="25000"/>
              <a:buFont typeface="Roboto"/>
              <a:buNone/>
            </a:pPr>
            <a:r>
              <a:rPr b="0" i="0" lang="en" sz="1800" u="sng" cap="none" strike="noStrike">
                <a:solidFill>
                  <a:schemeClr val="hlink"/>
                </a:solidFill>
                <a:latin typeface="Roboto"/>
                <a:ea typeface="Roboto"/>
                <a:cs typeface="Roboto"/>
                <a:sym typeface="Roboto"/>
                <a:hlinkClick r:id="rId3"/>
              </a:rPr>
              <a:t>www.testa.ac.uk</a:t>
            </a:r>
            <a:br>
              <a:rPr b="0" i="0" lang="en" sz="1800" u="sng" cap="none" strike="noStrike">
                <a:solidFill>
                  <a:schemeClr val="hlink"/>
                </a:solidFill>
                <a:latin typeface="Roboto"/>
                <a:ea typeface="Roboto"/>
                <a:cs typeface="Roboto"/>
                <a:sym typeface="Roboto"/>
                <a:hlinkClick r:id="rId4"/>
              </a:rPr>
            </a:b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1" name="Shape 221"/>
        <p:cNvGrpSpPr/>
        <p:nvPr/>
      </p:nvGrpSpPr>
      <p:grpSpPr>
        <a:xfrm>
          <a:off x="0" y="0"/>
          <a:ext cx="0" cy="0"/>
          <a:chOff x="0" y="0"/>
          <a:chExt cx="0" cy="0"/>
        </a:xfrm>
      </p:grpSpPr>
      <p:sp>
        <p:nvSpPr>
          <p:cNvPr id="222" name="Shape 222"/>
          <p:cNvSpPr txBox="1"/>
          <p:nvPr>
            <p:ph idx="4294967295" type="title"/>
          </p:nvPr>
        </p:nvSpPr>
        <p:spPr>
          <a:xfrm>
            <a:off x="773700" y="1663450"/>
            <a:ext cx="7596600" cy="761699"/>
          </a:xfrm>
          <a:prstGeom prst="rect">
            <a:avLst/>
          </a:prstGeom>
          <a:noFill/>
          <a:ln>
            <a:noFill/>
          </a:ln>
        </p:spPr>
        <p:txBody>
          <a:bodyPr anchorCtr="0" anchor="ctr" bIns="91425" lIns="91425" rIns="91425" tIns="91425">
            <a:noAutofit/>
          </a:bodyPr>
          <a:lstStyle/>
          <a:p>
            <a:pPr indent="0" lvl="0" marL="0" marR="0" rtl="0" algn="ctr">
              <a:lnSpc>
                <a:spcPct val="100000"/>
              </a:lnSpc>
              <a:spcBef>
                <a:spcPts val="0"/>
              </a:spcBef>
              <a:spcAft>
                <a:spcPts val="0"/>
              </a:spcAft>
              <a:buClr>
                <a:schemeClr val="lt1"/>
              </a:buClr>
              <a:buSzPct val="25000"/>
              <a:buFont typeface="Roboto"/>
              <a:buNone/>
            </a:pPr>
            <a:r>
              <a:rPr b="0" i="0" lang="en" sz="2400" u="none" cap="none" strike="noStrike">
                <a:solidFill>
                  <a:schemeClr val="lt2"/>
                </a:solidFill>
                <a:latin typeface="Roboto"/>
                <a:ea typeface="Roboto"/>
                <a:cs typeface="Roboto"/>
                <a:sym typeface="Roboto"/>
              </a:rPr>
              <a:t>“TESTA maps programme-level data from programmes in universities. This provides a </a:t>
            </a:r>
            <a:r>
              <a:rPr b="1" i="0" lang="en" sz="2400" u="none" cap="none" strike="noStrike">
                <a:solidFill>
                  <a:schemeClr val="lt2"/>
                </a:solidFill>
                <a:latin typeface="Roboto"/>
                <a:ea typeface="Roboto"/>
                <a:cs typeface="Roboto"/>
                <a:sym typeface="Roboto"/>
              </a:rPr>
              <a:t>rich picture of assessment</a:t>
            </a:r>
            <a:r>
              <a:rPr b="0" i="0" lang="en" sz="2400" u="none" cap="none" strike="noStrike">
                <a:solidFill>
                  <a:schemeClr val="lt2"/>
                </a:solidFill>
                <a:latin typeface="Roboto"/>
                <a:ea typeface="Roboto"/>
                <a:cs typeface="Roboto"/>
                <a:sym typeface="Roboto"/>
              </a:rPr>
              <a:t> - the quantity of assessment, balance of formative and summative, variety, distribution of assessment and its impact on student effort, feedback practices, the clarity of goals and standards, and the relationship between these factors and students’ overall perception of their degree. Using this baseline data, programme teams are devising targeted interventions to address specific programme-level assessment issues.”</a:t>
            </a:r>
          </a:p>
        </p:txBody>
      </p:sp>
      <p:cxnSp>
        <p:nvCxnSpPr>
          <p:cNvPr id="223" name="Shape 223"/>
          <p:cNvCxnSpPr/>
          <p:nvPr/>
        </p:nvCxnSpPr>
        <p:spPr>
          <a:xfrm>
            <a:off x="4295550" y="4251775"/>
            <a:ext cx="552900" cy="0"/>
          </a:xfrm>
          <a:prstGeom prst="straightConnector1">
            <a:avLst/>
          </a:prstGeom>
          <a:noFill/>
          <a:ln cap="flat" cmpd="sng" w="28575">
            <a:solidFill>
              <a:schemeClr val="dk1"/>
            </a:solidFill>
            <a:prstDash val="solid"/>
            <a:round/>
            <a:headEnd len="med" w="med" type="none"/>
            <a:tailEnd len="med" w="med" type="none"/>
          </a:ln>
        </p:spPr>
      </p:cxnSp>
      <p:sp>
        <p:nvSpPr>
          <p:cNvPr id="224" name="Shape 224"/>
          <p:cNvSpPr txBox="1"/>
          <p:nvPr>
            <p:ph idx="4294967295" type="body"/>
          </p:nvPr>
        </p:nvSpPr>
        <p:spPr>
          <a:xfrm>
            <a:off x="773700" y="4393925"/>
            <a:ext cx="7596600" cy="518400"/>
          </a:xfrm>
          <a:prstGeom prst="rect">
            <a:avLst/>
          </a:prstGeom>
          <a:noFill/>
          <a:ln>
            <a:noFill/>
          </a:ln>
        </p:spPr>
        <p:txBody>
          <a:bodyPr anchorCtr="0" anchor="t" bIns="91425" lIns="91425" rIns="91425" tIns="91425">
            <a:noAutofit/>
          </a:bodyPr>
          <a:lstStyle/>
          <a:p>
            <a:pPr indent="0" lvl="0" marL="0" marR="0" rtl="0" algn="ctr">
              <a:lnSpc>
                <a:spcPct val="100000"/>
              </a:lnSpc>
              <a:spcBef>
                <a:spcPts val="0"/>
              </a:spcBef>
              <a:spcAft>
                <a:spcPts val="0"/>
              </a:spcAft>
              <a:buClr>
                <a:schemeClr val="lt2"/>
              </a:buClr>
              <a:buSzPct val="25000"/>
              <a:buFont typeface="Roboto"/>
              <a:buNone/>
            </a:pPr>
            <a:r>
              <a:rPr b="0" i="0" lang="en" sz="1800" u="sng" cap="none" strike="noStrike">
                <a:solidFill>
                  <a:schemeClr val="hlink"/>
                </a:solidFill>
                <a:latin typeface="Roboto"/>
                <a:ea typeface="Roboto"/>
                <a:cs typeface="Roboto"/>
                <a:sym typeface="Roboto"/>
                <a:hlinkClick r:id="rId3"/>
              </a:rPr>
              <a:t>Gibbs, G., Jessop, T., El-Hakin, Y. 2010. TESTA Manual: a practical guide to improving student learning.</a:t>
            </a: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8" name="Shape 228"/>
        <p:cNvGrpSpPr/>
        <p:nvPr/>
      </p:nvGrpSpPr>
      <p:grpSpPr>
        <a:xfrm>
          <a:off x="0" y="0"/>
          <a:ext cx="0" cy="0"/>
          <a:chOff x="0" y="0"/>
          <a:chExt cx="0" cy="0"/>
        </a:xfrm>
      </p:grpSpPr>
      <p:sp>
        <p:nvSpPr>
          <p:cNvPr id="229" name="Shape 229"/>
          <p:cNvSpPr txBox="1"/>
          <p:nvPr>
            <p:ph type="title"/>
          </p:nvPr>
        </p:nvSpPr>
        <p:spPr>
          <a:xfrm>
            <a:off x="471900" y="738725"/>
            <a:ext cx="8222100" cy="767699"/>
          </a:xfrm>
          <a:prstGeom prst="rect">
            <a:avLst/>
          </a:prstGeom>
          <a:noFill/>
          <a:ln>
            <a:noFill/>
          </a:ln>
        </p:spPr>
        <p:txBody>
          <a:bodyPr anchorCtr="0" anchor="b" bIns="91425" lIns="91425" rIns="91425" tIns="91425">
            <a:noAutofit/>
          </a:bodyPr>
          <a:lstStyle/>
          <a:p>
            <a:pPr indent="0" lvl="0" marL="0" marR="0" rtl="0" algn="l">
              <a:lnSpc>
                <a:spcPct val="100000"/>
              </a:lnSpc>
              <a:spcBef>
                <a:spcPts val="0"/>
              </a:spcBef>
              <a:spcAft>
                <a:spcPts val="0"/>
              </a:spcAft>
              <a:buClr>
                <a:schemeClr val="lt1"/>
              </a:buClr>
              <a:buSzPct val="25000"/>
              <a:buFont typeface="Roboto"/>
              <a:buNone/>
            </a:pPr>
            <a:r>
              <a:rPr b="0" i="0" lang="en" sz="3200" u="none" cap="none" strike="noStrike">
                <a:solidFill>
                  <a:schemeClr val="lt1"/>
                </a:solidFill>
                <a:latin typeface="Roboto"/>
                <a:ea typeface="Roboto"/>
                <a:cs typeface="Roboto"/>
                <a:sym typeface="Roboto"/>
              </a:rPr>
              <a:t>TESTA Aims</a:t>
            </a:r>
          </a:p>
        </p:txBody>
      </p:sp>
      <p:sp>
        <p:nvSpPr>
          <p:cNvPr id="230" name="Shape 230"/>
          <p:cNvSpPr txBox="1"/>
          <p:nvPr>
            <p:ph idx="1" type="body"/>
          </p:nvPr>
        </p:nvSpPr>
        <p:spPr>
          <a:xfrm>
            <a:off x="471900" y="1919075"/>
            <a:ext cx="8222100" cy="2710200"/>
          </a:xfrm>
          <a:prstGeom prst="rect">
            <a:avLst/>
          </a:prstGeom>
          <a:noFill/>
          <a:ln>
            <a:noFill/>
          </a:ln>
        </p:spPr>
        <p:txBody>
          <a:bodyPr anchorCtr="0" anchor="t" bIns="91425" lIns="91425" rIns="91425" tIns="91425">
            <a:noAutofit/>
          </a:bodyPr>
          <a:lstStyle/>
          <a:p>
            <a:pPr indent="0" lvl="0" marL="0" marR="0" rtl="0" algn="l">
              <a:lnSpc>
                <a:spcPct val="115000"/>
              </a:lnSpc>
              <a:spcBef>
                <a:spcPts val="0"/>
              </a:spcBef>
              <a:spcAft>
                <a:spcPts val="0"/>
              </a:spcAft>
              <a:buClr>
                <a:schemeClr val="lt2"/>
              </a:buClr>
              <a:buSzPct val="25000"/>
              <a:buFont typeface="Roboto"/>
              <a:buNone/>
            </a:pPr>
            <a:r>
              <a:rPr b="0" i="0" lang="en" sz="1800" u="none" cap="none" strike="noStrike">
                <a:solidFill>
                  <a:schemeClr val="lt2"/>
                </a:solidFill>
                <a:latin typeface="Roboto"/>
                <a:ea typeface="Roboto"/>
                <a:cs typeface="Roboto"/>
                <a:sym typeface="Roboto"/>
              </a:rPr>
              <a:t>Aim: ‘to identify study behaviour, [and] generate assessment patterns to foster deeper learning across whole programmes’ </a:t>
            </a:r>
            <a:r>
              <a:rPr b="0" i="0" lang="en" sz="1000" u="none" cap="none" strike="noStrike">
                <a:solidFill>
                  <a:schemeClr val="lt2"/>
                </a:solidFill>
                <a:latin typeface="Roboto"/>
                <a:ea typeface="Roboto"/>
                <a:cs typeface="Roboto"/>
                <a:sym typeface="Roboto"/>
              </a:rPr>
              <a:t>(TESTA website)</a:t>
            </a:r>
          </a:p>
          <a:p>
            <a:pPr indent="-228600" lvl="0" marL="457200" marR="0" rtl="0" algn="l">
              <a:lnSpc>
                <a:spcPct val="115000"/>
              </a:lnSpc>
              <a:spcBef>
                <a:spcPts val="1600"/>
              </a:spcBef>
              <a:spcAft>
                <a:spcPts val="0"/>
              </a:spcAft>
              <a:buClr>
                <a:schemeClr val="lt2"/>
              </a:buClr>
              <a:buSzPct val="25000"/>
              <a:buFont typeface="Roboto"/>
              <a:buNone/>
            </a:pPr>
            <a:r>
              <a:rPr b="0" i="0" lang="en" sz="1800" u="none" cap="none" strike="noStrike">
                <a:solidFill>
                  <a:schemeClr val="lt2"/>
                </a:solidFill>
                <a:latin typeface="Roboto"/>
                <a:ea typeface="Roboto"/>
                <a:cs typeface="Roboto"/>
                <a:sym typeface="Roboto"/>
              </a:rPr>
              <a:t>Reviewing our practices in this area will enable consideration of:</a:t>
            </a:r>
            <a:br>
              <a:rPr b="0" i="0" lang="en" sz="1800" u="none" cap="none" strike="noStrike">
                <a:solidFill>
                  <a:schemeClr val="lt2"/>
                </a:solidFill>
                <a:latin typeface="Roboto"/>
                <a:ea typeface="Roboto"/>
                <a:cs typeface="Roboto"/>
                <a:sym typeface="Roboto"/>
              </a:rPr>
            </a:br>
            <a:r>
              <a:rPr b="0" i="0" lang="en" sz="1800" u="none" cap="none" strike="noStrike">
                <a:solidFill>
                  <a:schemeClr val="lt2"/>
                </a:solidFill>
                <a:latin typeface="Roboto"/>
                <a:ea typeface="Roboto"/>
                <a:cs typeface="Roboto"/>
                <a:sym typeface="Roboto"/>
              </a:rPr>
              <a:t> - the effectiveness of assessment and feedback design</a:t>
            </a:r>
            <a:br>
              <a:rPr b="0" i="0" lang="en" sz="1800" u="none" cap="none" strike="noStrike">
                <a:solidFill>
                  <a:schemeClr val="lt2"/>
                </a:solidFill>
                <a:latin typeface="Roboto"/>
                <a:ea typeface="Roboto"/>
                <a:cs typeface="Roboto"/>
                <a:sym typeface="Roboto"/>
              </a:rPr>
            </a:br>
            <a:r>
              <a:rPr b="0" i="0" lang="en" sz="1800" u="none" cap="none" strike="noStrike">
                <a:solidFill>
                  <a:schemeClr val="lt2"/>
                </a:solidFill>
                <a:latin typeface="Roboto"/>
                <a:ea typeface="Roboto"/>
                <a:cs typeface="Roboto"/>
                <a:sym typeface="Roboto"/>
              </a:rPr>
              <a:t> - the balance between formative and summative assessment</a:t>
            </a:r>
            <a:br>
              <a:rPr b="0" i="0" lang="en" sz="1800" u="none" cap="none" strike="noStrike">
                <a:solidFill>
                  <a:schemeClr val="lt2"/>
                </a:solidFill>
                <a:latin typeface="Roboto"/>
                <a:ea typeface="Roboto"/>
                <a:cs typeface="Roboto"/>
                <a:sym typeface="Roboto"/>
              </a:rPr>
            </a:br>
            <a:r>
              <a:rPr b="0" i="0" lang="en" sz="1800" u="none" cap="none" strike="noStrike">
                <a:solidFill>
                  <a:schemeClr val="lt2"/>
                </a:solidFill>
                <a:latin typeface="Roboto"/>
                <a:ea typeface="Roboto"/>
                <a:cs typeface="Roboto"/>
                <a:sym typeface="Roboto"/>
              </a:rPr>
              <a:t> - the workload, for both students and staff</a:t>
            </a: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4" name="Shape 234"/>
        <p:cNvGrpSpPr/>
        <p:nvPr/>
      </p:nvGrpSpPr>
      <p:grpSpPr>
        <a:xfrm>
          <a:off x="0" y="0"/>
          <a:ext cx="0" cy="0"/>
          <a:chOff x="0" y="0"/>
          <a:chExt cx="0" cy="0"/>
        </a:xfrm>
      </p:grpSpPr>
      <p:sp>
        <p:nvSpPr>
          <p:cNvPr id="235" name="Shape 235"/>
          <p:cNvSpPr txBox="1"/>
          <p:nvPr>
            <p:ph type="title"/>
          </p:nvPr>
        </p:nvSpPr>
        <p:spPr>
          <a:xfrm>
            <a:off x="471900" y="738725"/>
            <a:ext cx="8222100" cy="767699"/>
          </a:xfrm>
          <a:prstGeom prst="rect">
            <a:avLst/>
          </a:prstGeom>
          <a:noFill/>
          <a:ln>
            <a:noFill/>
          </a:ln>
        </p:spPr>
        <p:txBody>
          <a:bodyPr anchorCtr="0" anchor="b" bIns="91425" lIns="91425" rIns="91425" tIns="91425">
            <a:noAutofit/>
          </a:bodyPr>
          <a:lstStyle/>
          <a:p>
            <a:pPr indent="0" lvl="0" marL="0" marR="0" rtl="0" algn="l">
              <a:lnSpc>
                <a:spcPct val="100000"/>
              </a:lnSpc>
              <a:spcBef>
                <a:spcPts val="0"/>
              </a:spcBef>
              <a:spcAft>
                <a:spcPts val="0"/>
              </a:spcAft>
              <a:buClr>
                <a:schemeClr val="lt1"/>
              </a:buClr>
              <a:buSzPct val="25000"/>
              <a:buFont typeface="Roboto"/>
              <a:buNone/>
            </a:pPr>
            <a:r>
              <a:rPr b="0" i="0" lang="en" sz="3200" u="none" cap="none" strike="noStrike">
                <a:solidFill>
                  <a:schemeClr val="lt1"/>
                </a:solidFill>
                <a:latin typeface="Roboto"/>
                <a:ea typeface="Roboto"/>
                <a:cs typeface="Roboto"/>
                <a:sym typeface="Roboto"/>
              </a:rPr>
              <a:t>Method</a:t>
            </a:r>
          </a:p>
        </p:txBody>
      </p:sp>
      <p:sp>
        <p:nvSpPr>
          <p:cNvPr id="236" name="Shape 236"/>
          <p:cNvSpPr txBox="1"/>
          <p:nvPr>
            <p:ph idx="1" type="body"/>
          </p:nvPr>
        </p:nvSpPr>
        <p:spPr>
          <a:xfrm>
            <a:off x="471900" y="1919075"/>
            <a:ext cx="8222100" cy="2710200"/>
          </a:xfrm>
          <a:prstGeom prst="rect">
            <a:avLst/>
          </a:prstGeom>
          <a:noFill/>
          <a:ln>
            <a:noFill/>
          </a:ln>
        </p:spPr>
        <p:txBody>
          <a:bodyPr anchorCtr="0" anchor="t" bIns="91425" lIns="91425" rIns="91425" tIns="91425">
            <a:noAutofit/>
          </a:bodyPr>
          <a:lstStyle/>
          <a:p>
            <a:pPr indent="-228600" lvl="0" marL="457200" marR="0" rtl="0" algn="l">
              <a:lnSpc>
                <a:spcPct val="115000"/>
              </a:lnSpc>
              <a:spcBef>
                <a:spcPts val="0"/>
              </a:spcBef>
              <a:spcAft>
                <a:spcPts val="0"/>
              </a:spcAft>
              <a:buClr>
                <a:schemeClr val="lt2"/>
              </a:buClr>
              <a:buSzPct val="25000"/>
              <a:buFont typeface="Roboto"/>
              <a:buNone/>
            </a:pPr>
            <a:r>
              <a:rPr b="0" i="0" lang="en" sz="1800" u="none" cap="none" strike="noStrike">
                <a:solidFill>
                  <a:schemeClr val="lt2"/>
                </a:solidFill>
                <a:latin typeface="Roboto"/>
                <a:ea typeface="Roboto"/>
                <a:cs typeface="Roboto"/>
                <a:sym typeface="Roboto"/>
              </a:rPr>
              <a:t>We ‘map’ the expectations of student work then explore this with students</a:t>
            </a:r>
          </a:p>
          <a:p>
            <a:pPr indent="-228600" lvl="0" marL="457200" marR="0" rtl="0" algn="l">
              <a:lnSpc>
                <a:spcPct val="115000"/>
              </a:lnSpc>
              <a:spcBef>
                <a:spcPts val="1600"/>
              </a:spcBef>
              <a:spcAft>
                <a:spcPts val="0"/>
              </a:spcAft>
              <a:buClr>
                <a:schemeClr val="lt2"/>
              </a:buClr>
              <a:buSzPct val="25000"/>
              <a:buFont typeface="Roboto"/>
              <a:buNone/>
            </a:pPr>
            <a:r>
              <a:rPr b="0" i="0" lang="en" sz="1800" u="none" cap="none" strike="noStrike">
                <a:solidFill>
                  <a:schemeClr val="lt2"/>
                </a:solidFill>
                <a:latin typeface="Roboto"/>
                <a:ea typeface="Roboto"/>
                <a:cs typeface="Roboto"/>
                <a:sym typeface="Roboto"/>
              </a:rPr>
              <a:t>This informs the exploration of the key principles of the York  pedagogy</a:t>
            </a: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0" name="Shape 240"/>
        <p:cNvGrpSpPr/>
        <p:nvPr/>
      </p:nvGrpSpPr>
      <p:grpSpPr>
        <a:xfrm>
          <a:off x="0" y="0"/>
          <a:ext cx="0" cy="0"/>
          <a:chOff x="0" y="0"/>
          <a:chExt cx="0" cy="0"/>
        </a:xfrm>
      </p:grpSpPr>
      <p:graphicFrame>
        <p:nvGraphicFramePr>
          <p:cNvPr id="241" name="Shape 241"/>
          <p:cNvGraphicFramePr/>
          <p:nvPr/>
        </p:nvGraphicFramePr>
        <p:xfrm>
          <a:off x="63051" y="0"/>
          <a:ext cx="3000000" cy="3000000"/>
        </p:xfrm>
        <a:graphic>
          <a:graphicData uri="http://schemas.openxmlformats.org/drawingml/2006/table">
            <a:tbl>
              <a:tblPr bandRow="1" firstCol="1" firstRow="1">
                <a:noFill/>
                <a:tableStyleId>{E663DB83-BEA5-450B-9584-6F37437C3F0B}</a:tableStyleId>
              </a:tblPr>
              <a:tblGrid>
                <a:gridCol w="1922625"/>
                <a:gridCol w="2189750"/>
                <a:gridCol w="793350"/>
                <a:gridCol w="1295350"/>
                <a:gridCol w="720875"/>
                <a:gridCol w="2119025"/>
              </a:tblGrid>
              <a:tr h="71075">
                <a:tc rowSpan="2">
                  <a:txBody>
                    <a:bodyPr>
                      <a:noAutofit/>
                    </a:bodyPr>
                    <a:lstStyle/>
                    <a:p>
                      <a:pPr indent="0" lvl="0" marL="0" marR="0" rtl="0" algn="l">
                        <a:lnSpc>
                          <a:spcPct val="115000"/>
                        </a:lnSpc>
                        <a:spcBef>
                          <a:spcPts val="0"/>
                        </a:spcBef>
                        <a:spcAft>
                          <a:spcPts val="0"/>
                        </a:spcAft>
                        <a:buClr>
                          <a:schemeClr val="lt1"/>
                        </a:buClr>
                        <a:buSzPct val="25000"/>
                        <a:buFont typeface="Arial"/>
                        <a:buNone/>
                      </a:pPr>
                      <a:r>
                        <a:rPr lang="en" sz="1100" u="none" cap="none" strike="noStrike">
                          <a:solidFill>
                            <a:schemeClr val="lt1"/>
                          </a:solidFill>
                        </a:rPr>
                        <a:t>Step 1</a:t>
                      </a:r>
                    </a:p>
                  </a:txBody>
                  <a:tcPr marT="0" marB="0" marR="51875" marL="51875"/>
                </a:tc>
                <a:tc gridSpan="5" rowSpan="2">
                  <a:txBody>
                    <a:bodyPr>
                      <a:noAutofit/>
                    </a:bodyPr>
                    <a:lstStyle/>
                    <a:p>
                      <a:pPr indent="0" lvl="0" marL="0" marR="0" rtl="0" algn="l">
                        <a:lnSpc>
                          <a:spcPct val="115000"/>
                        </a:lnSpc>
                        <a:spcBef>
                          <a:spcPts val="0"/>
                        </a:spcBef>
                        <a:spcAft>
                          <a:spcPts val="0"/>
                        </a:spcAft>
                        <a:buClr>
                          <a:schemeClr val="dk1"/>
                        </a:buClr>
                        <a:buSzPct val="25000"/>
                        <a:buFont typeface="Arial"/>
                        <a:buNone/>
                      </a:pPr>
                      <a:r>
                        <a:rPr b="0" lang="en" sz="1100" u="none" cap="none" strike="noStrike">
                          <a:solidFill>
                            <a:schemeClr val="dk1"/>
                          </a:solidFill>
                        </a:rPr>
                        <a:t>Training and preparation </a:t>
                      </a:r>
                    </a:p>
                    <a:p>
                      <a:pPr indent="0" lvl="0" marL="0" marR="0" rtl="0" algn="l">
                        <a:lnSpc>
                          <a:spcPct val="115000"/>
                        </a:lnSpc>
                        <a:spcBef>
                          <a:spcPts val="500"/>
                        </a:spcBef>
                        <a:spcAft>
                          <a:spcPts val="0"/>
                        </a:spcAft>
                        <a:buClr>
                          <a:schemeClr val="dk1"/>
                        </a:buClr>
                        <a:buSzPct val="25000"/>
                        <a:buFont typeface="Arial"/>
                        <a:buNone/>
                      </a:pPr>
                      <a:r>
                        <a:rPr b="0" lang="en" sz="1100" u="none" cap="none" strike="noStrike">
                          <a:solidFill>
                            <a:schemeClr val="dk1"/>
                          </a:solidFill>
                        </a:rPr>
                        <a:t>Ethical clearance</a:t>
                      </a:r>
                    </a:p>
                    <a:p>
                      <a:pPr indent="0" lvl="0" marL="0" marR="0" rtl="0" algn="l">
                        <a:lnSpc>
                          <a:spcPct val="115000"/>
                        </a:lnSpc>
                        <a:spcBef>
                          <a:spcPts val="500"/>
                        </a:spcBef>
                        <a:spcAft>
                          <a:spcPts val="0"/>
                        </a:spcAft>
                        <a:buClr>
                          <a:schemeClr val="dk1"/>
                        </a:buClr>
                        <a:buSzPct val="25000"/>
                        <a:buFont typeface="Arial"/>
                        <a:buNone/>
                      </a:pPr>
                      <a:r>
                        <a:rPr b="0" lang="en" sz="1100" u="none" cap="none" strike="noStrike">
                          <a:solidFill>
                            <a:schemeClr val="dk1"/>
                          </a:solidFill>
                        </a:rPr>
                        <a:t>Training workshop</a:t>
                      </a:r>
                    </a:p>
                    <a:p>
                      <a:pPr indent="0" lvl="0" marL="0" marR="0" rtl="0" algn="l">
                        <a:lnSpc>
                          <a:spcPct val="115000"/>
                        </a:lnSpc>
                        <a:spcBef>
                          <a:spcPts val="500"/>
                        </a:spcBef>
                        <a:spcAft>
                          <a:spcPts val="0"/>
                        </a:spcAft>
                        <a:buClr>
                          <a:schemeClr val="dk1"/>
                        </a:buClr>
                        <a:buSzPct val="25000"/>
                        <a:buFont typeface="Arial"/>
                        <a:buNone/>
                      </a:pPr>
                      <a:r>
                        <a:rPr b="0" lang="en" sz="1100" u="none" cap="none" strike="noStrike">
                          <a:solidFill>
                            <a:schemeClr val="dk1"/>
                          </a:solidFill>
                        </a:rPr>
                        <a:t>Meet with department to clarify the approach and requirements </a:t>
                      </a:r>
                    </a:p>
                    <a:p>
                      <a:pPr indent="0" lvl="0" marL="0" marR="0" rtl="0" algn="l">
                        <a:lnSpc>
                          <a:spcPct val="115000"/>
                        </a:lnSpc>
                        <a:spcBef>
                          <a:spcPts val="500"/>
                        </a:spcBef>
                        <a:spcAft>
                          <a:spcPts val="0"/>
                        </a:spcAft>
                        <a:buClr>
                          <a:schemeClr val="dk1"/>
                        </a:buClr>
                        <a:buSzPct val="25000"/>
                        <a:buFont typeface="Arial"/>
                        <a:buNone/>
                      </a:pPr>
                      <a:r>
                        <a:rPr b="0" lang="en" sz="1100" u="none" cap="none" strike="noStrike">
                          <a:solidFill>
                            <a:schemeClr val="dk1"/>
                          </a:solidFill>
                        </a:rPr>
                        <a:t>Work with departments to schedule implementation</a:t>
                      </a:r>
                    </a:p>
                  </a:txBody>
                  <a:tcPr marT="0" marB="0" marR="51875" marL="51875">
                    <a:solidFill>
                      <a:srgbClr val="D0EDF5"/>
                    </a:solidFill>
                  </a:tcPr>
                </a:tc>
                <a:tc rowSpan="2" hMerge="1"/>
                <a:tc rowSpan="2" hMerge="1"/>
                <a:tc rowSpan="2" hMerge="1"/>
                <a:tc rowSpan="2" hMerge="1"/>
              </a:tr>
              <a:tr h="1257900">
                <a:tc vMerge="1"/>
                <a:tc gridSpan="5" vMerge="1"/>
                <a:tc hMerge="1" vMerge="1"/>
                <a:tc hMerge="1" vMerge="1"/>
                <a:tc hMerge="1" vMerge="1"/>
                <a:tc hMerge="1" vMerge="1"/>
              </a:tr>
              <a:tr h="448025">
                <a:tc rowSpan="2">
                  <a:txBody>
                    <a:bodyPr>
                      <a:noAutofit/>
                    </a:bodyPr>
                    <a:lstStyle/>
                    <a:p>
                      <a:pPr indent="0" lvl="0" marL="0" marR="0" rtl="0" algn="l">
                        <a:lnSpc>
                          <a:spcPct val="115000"/>
                        </a:lnSpc>
                        <a:spcBef>
                          <a:spcPts val="0"/>
                        </a:spcBef>
                        <a:spcAft>
                          <a:spcPts val="0"/>
                        </a:spcAft>
                        <a:buClr>
                          <a:srgbClr val="000000"/>
                        </a:buClr>
                        <a:buSzPct val="25000"/>
                        <a:buFont typeface="Arial"/>
                        <a:buNone/>
                      </a:pPr>
                      <a:r>
                        <a:rPr lang="en" sz="1100" u="none" cap="none" strike="noStrike"/>
                        <a:t>Step 2</a:t>
                      </a:r>
                    </a:p>
                  </a:txBody>
                  <a:tcPr marT="0" marB="0" marR="51875" marL="51875"/>
                </a:tc>
                <a:tc rowSpan="2">
                  <a:txBody>
                    <a:bodyPr>
                      <a:noAutofit/>
                    </a:bodyPr>
                    <a:lstStyle/>
                    <a:p>
                      <a:pPr indent="0" lvl="0" marL="0" marR="0" rtl="0" algn="l">
                        <a:lnSpc>
                          <a:spcPct val="115000"/>
                        </a:lnSpc>
                        <a:spcBef>
                          <a:spcPts val="0"/>
                        </a:spcBef>
                        <a:spcAft>
                          <a:spcPts val="0"/>
                        </a:spcAft>
                        <a:buClr>
                          <a:srgbClr val="000000"/>
                        </a:buClr>
                        <a:buSzPct val="25000"/>
                        <a:buFont typeface="Arial"/>
                        <a:buNone/>
                      </a:pPr>
                      <a:r>
                        <a:rPr lang="en" sz="1100" u="sng" cap="none" strike="noStrike"/>
                        <a:t>Map of Work</a:t>
                      </a:r>
                    </a:p>
                    <a:p>
                      <a:pPr indent="0" lvl="0" marL="0" marR="0" rtl="0" algn="l">
                        <a:lnSpc>
                          <a:spcPct val="115000"/>
                        </a:lnSpc>
                        <a:spcBef>
                          <a:spcPts val="500"/>
                        </a:spcBef>
                        <a:spcAft>
                          <a:spcPts val="0"/>
                        </a:spcAft>
                        <a:buClr>
                          <a:srgbClr val="000000"/>
                        </a:buClr>
                        <a:buSzPct val="25000"/>
                        <a:buFont typeface="Arial"/>
                        <a:buNone/>
                      </a:pPr>
                      <a:r>
                        <a:rPr lang="en" sz="1100" u="none" cap="none" strike="noStrike"/>
                        <a:t>Work with programme leader to map A&amp;F in programme</a:t>
                      </a:r>
                    </a:p>
                  </a:txBody>
                  <a:tcPr marT="0" marB="0" marR="51875" marL="51875">
                    <a:solidFill>
                      <a:srgbClr val="D0EDF5"/>
                    </a:solidFill>
                  </a:tcPr>
                </a:tc>
                <a:tc rowSpan="2">
                  <a:txBody>
                    <a:bodyPr>
                      <a:noAutofit/>
                    </a:bodyPr>
                    <a:lstStyle/>
                    <a:p>
                      <a:pPr indent="0" lvl="0" marL="0" marR="0" rtl="0" algn="l">
                        <a:lnSpc>
                          <a:spcPct val="115000"/>
                        </a:lnSpc>
                        <a:spcBef>
                          <a:spcPts val="0"/>
                        </a:spcBef>
                        <a:spcAft>
                          <a:spcPts val="0"/>
                        </a:spcAft>
                        <a:buClr>
                          <a:schemeClr val="lt1"/>
                        </a:buClr>
                        <a:buSzPct val="25000"/>
                        <a:buFont typeface="Arial"/>
                        <a:buNone/>
                      </a:pPr>
                      <a:r>
                        <a:rPr b="1" lang="en" sz="1100" u="none" cap="none" strike="noStrike">
                          <a:solidFill>
                            <a:schemeClr val="lt1"/>
                          </a:solidFill>
                        </a:rPr>
                        <a:t>Step 3</a:t>
                      </a:r>
                    </a:p>
                  </a:txBody>
                  <a:tcPr marT="0" marB="0" marR="51875" marL="51875">
                    <a:solidFill>
                      <a:srgbClr val="1FADCC"/>
                    </a:solidFill>
                  </a:tcPr>
                </a:tc>
                <a:tc rowSpan="2">
                  <a:txBody>
                    <a:bodyPr>
                      <a:noAutofit/>
                    </a:bodyPr>
                    <a:lstStyle/>
                    <a:p>
                      <a:pPr indent="0" lvl="0" marL="0" marR="0" rtl="0" algn="l">
                        <a:lnSpc>
                          <a:spcPct val="115000"/>
                        </a:lnSpc>
                        <a:spcBef>
                          <a:spcPts val="0"/>
                        </a:spcBef>
                        <a:spcAft>
                          <a:spcPts val="0"/>
                        </a:spcAft>
                        <a:buClr>
                          <a:srgbClr val="000000"/>
                        </a:buClr>
                        <a:buSzPct val="25000"/>
                        <a:buFont typeface="Arial"/>
                        <a:buNone/>
                      </a:pPr>
                      <a:r>
                        <a:rPr lang="en" sz="1100" u="sng" cap="none" strike="noStrike"/>
                        <a:t>Review of Work</a:t>
                      </a:r>
                    </a:p>
                    <a:p>
                      <a:pPr indent="0" lvl="0" marL="0" marR="0" rtl="0" algn="l">
                        <a:lnSpc>
                          <a:spcPct val="115000"/>
                        </a:lnSpc>
                        <a:spcBef>
                          <a:spcPts val="500"/>
                        </a:spcBef>
                        <a:spcAft>
                          <a:spcPts val="0"/>
                        </a:spcAft>
                        <a:buClr>
                          <a:srgbClr val="000000"/>
                        </a:buClr>
                        <a:buSzPct val="25000"/>
                        <a:buFont typeface="Arial"/>
                        <a:buNone/>
                      </a:pPr>
                      <a:r>
                        <a:rPr lang="en" sz="1100" u="sng" cap="none" strike="noStrike"/>
                        <a:t>Questionnaires</a:t>
                      </a:r>
                    </a:p>
                    <a:p>
                      <a:pPr indent="0" lvl="0" marL="0" marR="0" rtl="0" algn="l">
                        <a:lnSpc>
                          <a:spcPct val="115000"/>
                        </a:lnSpc>
                        <a:spcBef>
                          <a:spcPts val="500"/>
                        </a:spcBef>
                        <a:spcAft>
                          <a:spcPts val="0"/>
                        </a:spcAft>
                        <a:buClr>
                          <a:srgbClr val="000000"/>
                        </a:buClr>
                        <a:buSzPct val="25000"/>
                        <a:buFont typeface="Arial"/>
                        <a:buNone/>
                      </a:pPr>
                      <a:r>
                        <a:rPr lang="en" sz="1100" u="none" cap="none" strike="noStrike"/>
                        <a:t>Administered at start of lecture to 2</a:t>
                      </a:r>
                      <a:r>
                        <a:rPr baseline="30000" lang="en" sz="1100" u="none" cap="none" strike="noStrike"/>
                        <a:t>nd</a:t>
                      </a:r>
                      <a:r>
                        <a:rPr lang="en" sz="1100" u="none" cap="none" strike="noStrike"/>
                        <a:t> and 3</a:t>
                      </a:r>
                      <a:r>
                        <a:rPr baseline="30000" lang="en" sz="1100" u="none" cap="none" strike="noStrike"/>
                        <a:t>rd</a:t>
                      </a:r>
                      <a:r>
                        <a:rPr lang="en" sz="1100" u="none" cap="none" strike="noStrike"/>
                        <a:t> years</a:t>
                      </a:r>
                    </a:p>
                  </a:txBody>
                  <a:tcPr marT="0" marB="0" marR="51875" marL="51875">
                    <a:solidFill>
                      <a:srgbClr val="D0EDF5"/>
                    </a:solidFill>
                  </a:tcPr>
                </a:tc>
                <a:tc rowSpan="2">
                  <a:txBody>
                    <a:bodyPr>
                      <a:noAutofit/>
                    </a:bodyPr>
                    <a:lstStyle/>
                    <a:p>
                      <a:pPr indent="0" lvl="0" marL="0" marR="0" rtl="0" algn="l">
                        <a:lnSpc>
                          <a:spcPct val="115000"/>
                        </a:lnSpc>
                        <a:spcBef>
                          <a:spcPts val="0"/>
                        </a:spcBef>
                        <a:spcAft>
                          <a:spcPts val="0"/>
                        </a:spcAft>
                        <a:buClr>
                          <a:schemeClr val="lt1"/>
                        </a:buClr>
                        <a:buSzPct val="25000"/>
                        <a:buFont typeface="Arial"/>
                        <a:buNone/>
                      </a:pPr>
                      <a:r>
                        <a:rPr b="1" lang="en" sz="1100" u="none" cap="none" strike="noStrike">
                          <a:solidFill>
                            <a:schemeClr val="lt1"/>
                          </a:solidFill>
                        </a:rPr>
                        <a:t>Step 4</a:t>
                      </a:r>
                    </a:p>
                  </a:txBody>
                  <a:tcPr marT="0" marB="0" marR="51875" marL="51875">
                    <a:solidFill>
                      <a:srgbClr val="1FADCC"/>
                    </a:solidFill>
                  </a:tcPr>
                </a:tc>
                <a:tc rowSpan="2">
                  <a:txBody>
                    <a:bodyPr>
                      <a:noAutofit/>
                    </a:bodyPr>
                    <a:lstStyle/>
                    <a:p>
                      <a:pPr indent="0" lvl="0" marL="0" marR="0" rtl="0" algn="l">
                        <a:lnSpc>
                          <a:spcPct val="115000"/>
                        </a:lnSpc>
                        <a:spcBef>
                          <a:spcPts val="0"/>
                        </a:spcBef>
                        <a:spcAft>
                          <a:spcPts val="0"/>
                        </a:spcAft>
                        <a:buClr>
                          <a:srgbClr val="000000"/>
                        </a:buClr>
                        <a:buSzPct val="25000"/>
                        <a:buFont typeface="Arial"/>
                        <a:buNone/>
                      </a:pPr>
                      <a:r>
                        <a:rPr lang="en" sz="1100" u="sng" cap="none" strike="noStrike"/>
                        <a:t>Review of Work</a:t>
                      </a:r>
                    </a:p>
                    <a:p>
                      <a:pPr indent="0" lvl="0" marL="0" marR="0" rtl="0" algn="l">
                        <a:lnSpc>
                          <a:spcPct val="115000"/>
                        </a:lnSpc>
                        <a:spcBef>
                          <a:spcPts val="500"/>
                        </a:spcBef>
                        <a:spcAft>
                          <a:spcPts val="0"/>
                        </a:spcAft>
                        <a:buClr>
                          <a:srgbClr val="000000"/>
                        </a:buClr>
                        <a:buSzPct val="25000"/>
                        <a:buFont typeface="Arial"/>
                        <a:buNone/>
                      </a:pPr>
                      <a:r>
                        <a:rPr lang="en" sz="1100" u="sng" cap="none" strike="noStrike"/>
                        <a:t>Focus groups</a:t>
                      </a:r>
                    </a:p>
                    <a:p>
                      <a:pPr indent="0" lvl="0" marL="0" marR="0" rtl="0" algn="l">
                        <a:lnSpc>
                          <a:spcPct val="115000"/>
                        </a:lnSpc>
                        <a:spcBef>
                          <a:spcPts val="500"/>
                        </a:spcBef>
                        <a:spcAft>
                          <a:spcPts val="0"/>
                        </a:spcAft>
                        <a:buClr>
                          <a:srgbClr val="000000"/>
                        </a:buClr>
                        <a:buSzPct val="25000"/>
                        <a:buFont typeface="Arial"/>
                        <a:buNone/>
                      </a:pPr>
                      <a:r>
                        <a:rPr lang="en" sz="1100" u="none" cap="none" strike="noStrike"/>
                        <a:t>Run with 2</a:t>
                      </a:r>
                      <a:r>
                        <a:rPr baseline="30000" lang="en" sz="1100" u="none" cap="none" strike="noStrike"/>
                        <a:t>nd</a:t>
                      </a:r>
                      <a:r>
                        <a:rPr lang="en" sz="1100" u="none" cap="none" strike="noStrike"/>
                        <a:t> and 3</a:t>
                      </a:r>
                      <a:r>
                        <a:rPr baseline="30000" lang="en" sz="1100" u="none" cap="none" strike="noStrike"/>
                        <a:t>rd</a:t>
                      </a:r>
                      <a:r>
                        <a:rPr lang="en" sz="1100" u="none" cap="none" strike="noStrike"/>
                        <a:t> years (two for each group)</a:t>
                      </a:r>
                    </a:p>
                  </a:txBody>
                  <a:tcPr marT="0" marB="0" marR="51875" marL="51875">
                    <a:solidFill>
                      <a:srgbClr val="D0EDF5"/>
                    </a:solidFill>
                  </a:tcPr>
                </a:tc>
              </a:tr>
              <a:tr h="999550">
                <a:tc vMerge="1"/>
                <a:tc vMerge="1"/>
                <a:tc vMerge="1"/>
                <a:tc vMerge="1"/>
                <a:tc vMerge="1"/>
                <a:tc vMerge="1"/>
              </a:tr>
              <a:tr h="1072450">
                <a:tc>
                  <a:txBody>
                    <a:bodyPr>
                      <a:noAutofit/>
                    </a:bodyPr>
                    <a:lstStyle/>
                    <a:p>
                      <a:pPr indent="0" lvl="0" marL="0" marR="0" rtl="0" algn="l">
                        <a:lnSpc>
                          <a:spcPct val="115000"/>
                        </a:lnSpc>
                        <a:spcBef>
                          <a:spcPts val="0"/>
                        </a:spcBef>
                        <a:spcAft>
                          <a:spcPts val="0"/>
                        </a:spcAft>
                        <a:buClr>
                          <a:srgbClr val="000000"/>
                        </a:buClr>
                        <a:buSzPct val="25000"/>
                        <a:buFont typeface="Arial"/>
                        <a:buNone/>
                      </a:pPr>
                      <a:r>
                        <a:rPr lang="en" sz="1100" u="none" cap="none" strike="noStrike"/>
                        <a:t>Step 5</a:t>
                      </a:r>
                    </a:p>
                  </a:txBody>
                  <a:tcPr marT="0" marB="0" marR="51875" marL="51875"/>
                </a:tc>
                <a:tc gridSpan="2">
                  <a:txBody>
                    <a:bodyPr>
                      <a:noAutofit/>
                    </a:bodyPr>
                    <a:lstStyle/>
                    <a:p>
                      <a:pPr indent="0" lvl="0" marL="0" marR="0" rtl="0" algn="l">
                        <a:lnSpc>
                          <a:spcPct val="115000"/>
                        </a:lnSpc>
                        <a:spcBef>
                          <a:spcPts val="0"/>
                        </a:spcBef>
                        <a:spcAft>
                          <a:spcPts val="0"/>
                        </a:spcAft>
                        <a:buClr>
                          <a:srgbClr val="000000"/>
                        </a:buClr>
                        <a:buSzPct val="25000"/>
                        <a:buFont typeface="Arial"/>
                        <a:buNone/>
                      </a:pPr>
                      <a:r>
                        <a:rPr lang="en" sz="1100" u="sng" cap="none" strike="noStrike"/>
                        <a:t>Report</a:t>
                      </a:r>
                    </a:p>
                    <a:p>
                      <a:pPr indent="0" lvl="0" marL="0" marR="0" rtl="0" algn="l">
                        <a:lnSpc>
                          <a:spcPct val="115000"/>
                        </a:lnSpc>
                        <a:spcBef>
                          <a:spcPts val="500"/>
                        </a:spcBef>
                        <a:spcAft>
                          <a:spcPts val="0"/>
                        </a:spcAft>
                        <a:buClr>
                          <a:srgbClr val="000000"/>
                        </a:buClr>
                        <a:buSzPct val="25000"/>
                        <a:buFont typeface="Arial"/>
                        <a:buNone/>
                      </a:pPr>
                      <a:r>
                        <a:rPr lang="en" sz="1100" u="none" cap="none" strike="noStrike"/>
                        <a:t>Present report to department </a:t>
                      </a:r>
                    </a:p>
                    <a:p>
                      <a:pPr indent="0" lvl="0" marL="0" marR="0" rtl="0" algn="l">
                        <a:lnSpc>
                          <a:spcPct val="115000"/>
                        </a:lnSpc>
                        <a:spcBef>
                          <a:spcPts val="500"/>
                        </a:spcBef>
                        <a:spcAft>
                          <a:spcPts val="0"/>
                        </a:spcAft>
                        <a:buClr>
                          <a:srgbClr val="000000"/>
                        </a:buClr>
                        <a:buSzPct val="25000"/>
                        <a:buFont typeface="Arial"/>
                        <a:buNone/>
                      </a:pPr>
                      <a:r>
                        <a:rPr lang="en" sz="1100" u="none" cap="none" strike="noStrike"/>
                        <a:t>Explore report in terms of wider pedagogy changes </a:t>
                      </a:r>
                    </a:p>
                  </a:txBody>
                  <a:tcPr marT="0" marB="0" marR="51875" marL="51875">
                    <a:solidFill>
                      <a:srgbClr val="D0EDF5"/>
                    </a:solidFill>
                  </a:tcPr>
                </a:tc>
                <a:tc hMerge="1"/>
                <a:tc>
                  <a:txBody>
                    <a:bodyPr>
                      <a:noAutofit/>
                    </a:bodyPr>
                    <a:lstStyle/>
                    <a:p>
                      <a:pPr indent="0" lvl="0" marL="342900" marR="0" rtl="0" algn="l">
                        <a:lnSpc>
                          <a:spcPct val="115000"/>
                        </a:lnSpc>
                        <a:spcBef>
                          <a:spcPts val="0"/>
                        </a:spcBef>
                        <a:spcAft>
                          <a:spcPts val="0"/>
                        </a:spcAft>
                        <a:buClr>
                          <a:schemeClr val="lt1"/>
                        </a:buClr>
                        <a:buSzPct val="25000"/>
                        <a:buFont typeface="Arial"/>
                        <a:buNone/>
                      </a:pPr>
                      <a:r>
                        <a:rPr b="1" lang="en" sz="1100" u="none" cap="none" strike="noStrike">
                          <a:solidFill>
                            <a:schemeClr val="lt1"/>
                          </a:solidFill>
                        </a:rPr>
                        <a:t>Step 6</a:t>
                      </a:r>
                    </a:p>
                  </a:txBody>
                  <a:tcPr marT="0" marB="0" marR="51875" marL="51875">
                    <a:solidFill>
                      <a:srgbClr val="1FADCC"/>
                    </a:solidFill>
                  </a:tcPr>
                </a:tc>
                <a:tc gridSpan="2">
                  <a:txBody>
                    <a:bodyPr>
                      <a:noAutofit/>
                    </a:bodyPr>
                    <a:lstStyle/>
                    <a:p>
                      <a:pPr indent="0" lvl="0" marL="0" marR="0" rtl="0" algn="l">
                        <a:lnSpc>
                          <a:spcPct val="115000"/>
                        </a:lnSpc>
                        <a:spcBef>
                          <a:spcPts val="0"/>
                        </a:spcBef>
                        <a:spcAft>
                          <a:spcPts val="0"/>
                        </a:spcAft>
                        <a:buClr>
                          <a:srgbClr val="000000"/>
                        </a:buClr>
                        <a:buSzPct val="25000"/>
                        <a:buFont typeface="Arial"/>
                        <a:buNone/>
                      </a:pPr>
                      <a:r>
                        <a:rPr lang="en" sz="1100" u="sng" cap="none" strike="noStrike"/>
                        <a:t>Action Plan</a:t>
                      </a:r>
                    </a:p>
                    <a:p>
                      <a:pPr indent="0" lvl="0" marL="0" marR="0" rtl="0" algn="l">
                        <a:lnSpc>
                          <a:spcPct val="115000"/>
                        </a:lnSpc>
                        <a:spcBef>
                          <a:spcPts val="500"/>
                        </a:spcBef>
                        <a:spcAft>
                          <a:spcPts val="0"/>
                        </a:spcAft>
                        <a:buClr>
                          <a:srgbClr val="000000"/>
                        </a:buClr>
                        <a:buSzPct val="25000"/>
                        <a:buFont typeface="Arial"/>
                        <a:buNone/>
                      </a:pPr>
                      <a:r>
                        <a:rPr lang="en" sz="1100" u="none" cap="none" strike="noStrike"/>
                        <a:t>Department to develop an action plan for change </a:t>
                      </a:r>
                    </a:p>
                    <a:p>
                      <a:pPr indent="0" lvl="0" marL="0" marR="0" rtl="0" algn="l">
                        <a:lnSpc>
                          <a:spcPct val="115000"/>
                        </a:lnSpc>
                        <a:spcBef>
                          <a:spcPts val="500"/>
                        </a:spcBef>
                        <a:spcAft>
                          <a:spcPts val="0"/>
                        </a:spcAft>
                        <a:buClr>
                          <a:srgbClr val="000000"/>
                        </a:buClr>
                        <a:buSzPct val="25000"/>
                        <a:buFont typeface="Arial"/>
                        <a:buNone/>
                      </a:pPr>
                      <a:r>
                        <a:rPr lang="en" sz="1100" u="none" cap="none" strike="noStrike"/>
                        <a:t> </a:t>
                      </a:r>
                    </a:p>
                  </a:txBody>
                  <a:tcPr marT="0" marB="0" marR="51875" marL="51875">
                    <a:solidFill>
                      <a:srgbClr val="D0EDF5"/>
                    </a:solidFill>
                  </a:tcPr>
                </a:tc>
                <a:tc hMerge="1"/>
              </a:tr>
              <a:tr h="178750">
                <a:tc rowSpan="5">
                  <a:txBody>
                    <a:bodyPr>
                      <a:noAutofit/>
                    </a:bodyPr>
                    <a:lstStyle/>
                    <a:p>
                      <a:pPr indent="0" lvl="0" marL="0" marR="0" rtl="0" algn="l">
                        <a:lnSpc>
                          <a:spcPct val="115000"/>
                        </a:lnSpc>
                        <a:spcBef>
                          <a:spcPts val="0"/>
                        </a:spcBef>
                        <a:spcAft>
                          <a:spcPts val="0"/>
                        </a:spcAft>
                        <a:buClr>
                          <a:srgbClr val="000000"/>
                        </a:buClr>
                        <a:buSzPct val="25000"/>
                        <a:buFont typeface="Arial"/>
                        <a:buNone/>
                      </a:pPr>
                      <a:r>
                        <a:rPr lang="en" sz="1100" u="none" cap="none" strike="noStrike"/>
                        <a:t>Step 7</a:t>
                      </a:r>
                    </a:p>
                  </a:txBody>
                  <a:tcPr marT="0" marB="0" marR="51875" marL="51875"/>
                </a:tc>
                <a:tc gridSpan="5" rowSpan="5">
                  <a:txBody>
                    <a:bodyPr>
                      <a:noAutofit/>
                    </a:bodyPr>
                    <a:lstStyle/>
                    <a:p>
                      <a:pPr indent="0" lvl="0" marL="0" marR="0" rtl="0" algn="l">
                        <a:lnSpc>
                          <a:spcPct val="115000"/>
                        </a:lnSpc>
                        <a:spcBef>
                          <a:spcPts val="0"/>
                        </a:spcBef>
                        <a:spcAft>
                          <a:spcPts val="0"/>
                        </a:spcAft>
                        <a:buClr>
                          <a:schemeClr val="dk1"/>
                        </a:buClr>
                        <a:buSzPct val="25000"/>
                        <a:buFont typeface="Arial"/>
                        <a:buNone/>
                      </a:pPr>
                      <a:r>
                        <a:rPr lang="en" sz="1100" u="sng" cap="none" strike="noStrike">
                          <a:solidFill>
                            <a:schemeClr val="dk1"/>
                          </a:solidFill>
                        </a:rPr>
                        <a:t>Change process</a:t>
                      </a:r>
                    </a:p>
                    <a:p>
                      <a:pPr indent="0" lvl="0" marL="0" marR="0" rtl="0" algn="l">
                        <a:lnSpc>
                          <a:spcPct val="115000"/>
                        </a:lnSpc>
                        <a:spcBef>
                          <a:spcPts val="800"/>
                        </a:spcBef>
                        <a:spcAft>
                          <a:spcPts val="0"/>
                        </a:spcAft>
                        <a:buClr>
                          <a:srgbClr val="000000"/>
                        </a:buClr>
                        <a:buSzPct val="25000"/>
                        <a:buFont typeface="Arial"/>
                        <a:buNone/>
                      </a:pPr>
                      <a:r>
                        <a:rPr lang="en" sz="1100" u="none" cap="none" strike="noStrike"/>
                        <a:t>Implementation of plans</a:t>
                      </a:r>
                    </a:p>
                    <a:p>
                      <a:pPr indent="0" lvl="0" marL="0" marR="0" rtl="0" algn="l">
                        <a:lnSpc>
                          <a:spcPct val="115000"/>
                        </a:lnSpc>
                        <a:spcBef>
                          <a:spcPts val="800"/>
                        </a:spcBef>
                        <a:spcAft>
                          <a:spcPts val="0"/>
                        </a:spcAft>
                        <a:buClr>
                          <a:srgbClr val="000000"/>
                        </a:buClr>
                        <a:buSzPct val="25000"/>
                        <a:buFont typeface="Arial"/>
                        <a:buNone/>
                      </a:pPr>
                      <a:r>
                        <a:rPr lang="en" sz="1100" u="none" cap="none" strike="noStrike"/>
                        <a:t>Ongoing support</a:t>
                      </a:r>
                    </a:p>
                  </a:txBody>
                  <a:tcPr marT="0" marB="0" marR="51875" marL="51875">
                    <a:solidFill>
                      <a:srgbClr val="D0EDF5"/>
                    </a:solidFill>
                  </a:tcPr>
                </a:tc>
                <a:tc rowSpan="5" hMerge="1"/>
                <a:tc rowSpan="5" hMerge="1"/>
                <a:tc rowSpan="5" hMerge="1"/>
                <a:tc rowSpan="5" hMerge="1"/>
              </a:tr>
              <a:tr h="178750">
                <a:tc vMerge="1"/>
                <a:tc gridSpan="5" vMerge="1"/>
                <a:tc hMerge="1" vMerge="1"/>
                <a:tc hMerge="1" vMerge="1"/>
                <a:tc hMerge="1" vMerge="1"/>
                <a:tc hMerge="1" vMerge="1"/>
              </a:tr>
              <a:tr h="178750">
                <a:tc vMerge="1"/>
                <a:tc gridSpan="5" vMerge="1"/>
                <a:tc hMerge="1" vMerge="1"/>
                <a:tc hMerge="1" vMerge="1"/>
                <a:tc hMerge="1" vMerge="1"/>
                <a:tc hMerge="1" vMerge="1"/>
              </a:tr>
              <a:tr h="178750">
                <a:tc vMerge="1"/>
                <a:tc gridSpan="5" vMerge="1"/>
                <a:tc hMerge="1" vMerge="1"/>
                <a:tc hMerge="1" vMerge="1"/>
                <a:tc hMerge="1" vMerge="1"/>
                <a:tc hMerge="1" vMerge="1"/>
              </a:tr>
              <a:tr h="178750">
                <a:tc vMerge="1"/>
                <a:tc gridSpan="5" vMerge="1"/>
                <a:tc hMerge="1" vMerge="1"/>
                <a:tc hMerge="1" vMerge="1"/>
                <a:tc hMerge="1" vMerge="1"/>
                <a:tc hMerge="1" vMerge="1"/>
              </a:tr>
              <a:tr h="415300">
                <a:tc>
                  <a:txBody>
                    <a:bodyPr>
                      <a:noAutofit/>
                    </a:bodyPr>
                    <a:lstStyle/>
                    <a:p>
                      <a:pPr indent="0" lvl="0" marL="0" marR="0" rtl="0" algn="l">
                        <a:lnSpc>
                          <a:spcPct val="115000"/>
                        </a:lnSpc>
                        <a:spcBef>
                          <a:spcPts val="0"/>
                        </a:spcBef>
                        <a:spcAft>
                          <a:spcPts val="0"/>
                        </a:spcAft>
                        <a:buClr>
                          <a:srgbClr val="000000"/>
                        </a:buClr>
                        <a:buSzPct val="25000"/>
                        <a:buFont typeface="Arial"/>
                        <a:buNone/>
                      </a:pPr>
                      <a:r>
                        <a:rPr lang="en" sz="1100" u="sng" cap="none" strike="noStrike"/>
                        <a:t>Step 8</a:t>
                      </a:r>
                    </a:p>
                  </a:txBody>
                  <a:tcPr marT="0" marB="0" marR="51875" marL="51875"/>
                </a:tc>
                <a:tc gridSpan="5">
                  <a:txBody>
                    <a:bodyPr>
                      <a:noAutofit/>
                    </a:bodyPr>
                    <a:lstStyle/>
                    <a:p>
                      <a:pPr indent="0" lvl="0" marL="0" marR="0" rtl="0" algn="l">
                        <a:lnSpc>
                          <a:spcPct val="115000"/>
                        </a:lnSpc>
                        <a:spcBef>
                          <a:spcPts val="0"/>
                        </a:spcBef>
                        <a:spcAft>
                          <a:spcPts val="0"/>
                        </a:spcAft>
                        <a:buClr>
                          <a:srgbClr val="000000"/>
                        </a:buClr>
                        <a:buSzPct val="25000"/>
                        <a:buFont typeface="Arial"/>
                        <a:buNone/>
                      </a:pPr>
                      <a:r>
                        <a:rPr lang="en" sz="1100" u="sng" cap="none" strike="noStrike"/>
                        <a:t>Impact</a:t>
                      </a:r>
                      <a:br>
                        <a:rPr lang="en" sz="1100" u="sng" cap="none" strike="noStrike"/>
                      </a:br>
                      <a:r>
                        <a:rPr lang="en" sz="1100" u="none" cap="none" strike="noStrike"/>
                        <a:t>Re-run questionnaire/focus groups after changes implemented </a:t>
                      </a:r>
                    </a:p>
                  </a:txBody>
                  <a:tcPr marT="0" marB="0" marR="51875" marL="51875">
                    <a:solidFill>
                      <a:srgbClr val="D0EDF5"/>
                    </a:solidFill>
                  </a:tcPr>
                </a:tc>
                <a:tc hMerge="1"/>
                <a:tc hMerge="1"/>
                <a:tc hMerge="1"/>
                <a:tc hMerge="1"/>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5" name="Shape 245"/>
        <p:cNvGrpSpPr/>
        <p:nvPr/>
      </p:nvGrpSpPr>
      <p:grpSpPr>
        <a:xfrm>
          <a:off x="0" y="0"/>
          <a:ext cx="0" cy="0"/>
          <a:chOff x="0" y="0"/>
          <a:chExt cx="0" cy="0"/>
        </a:xfrm>
      </p:grpSpPr>
      <p:sp>
        <p:nvSpPr>
          <p:cNvPr id="246" name="Shape 246"/>
          <p:cNvSpPr txBox="1"/>
          <p:nvPr>
            <p:ph type="title"/>
          </p:nvPr>
        </p:nvSpPr>
        <p:spPr>
          <a:xfrm>
            <a:off x="471900" y="738725"/>
            <a:ext cx="8222100" cy="767699"/>
          </a:xfrm>
          <a:prstGeom prst="rect">
            <a:avLst/>
          </a:prstGeom>
          <a:noFill/>
          <a:ln>
            <a:noFill/>
          </a:ln>
        </p:spPr>
        <p:txBody>
          <a:bodyPr anchorCtr="0" anchor="b" bIns="91425" lIns="91425" rIns="91425" tIns="91425">
            <a:noAutofit/>
          </a:bodyPr>
          <a:lstStyle/>
          <a:p>
            <a:pPr indent="0" lvl="0" marL="0" marR="0" rtl="0" algn="l">
              <a:lnSpc>
                <a:spcPct val="100000"/>
              </a:lnSpc>
              <a:spcBef>
                <a:spcPts val="0"/>
              </a:spcBef>
              <a:spcAft>
                <a:spcPts val="0"/>
              </a:spcAft>
              <a:buClr>
                <a:schemeClr val="lt1"/>
              </a:buClr>
              <a:buSzPct val="25000"/>
              <a:buFont typeface="Roboto"/>
              <a:buNone/>
            </a:pPr>
            <a:r>
              <a:rPr b="0" i="0" lang="en" sz="3200" u="none" cap="none" strike="noStrike">
                <a:solidFill>
                  <a:schemeClr val="lt1"/>
                </a:solidFill>
                <a:latin typeface="Roboto"/>
                <a:ea typeface="Roboto"/>
                <a:cs typeface="Roboto"/>
                <a:sym typeface="Roboto"/>
              </a:rPr>
              <a:t>Scheduling </a:t>
            </a:r>
          </a:p>
        </p:txBody>
      </p:sp>
      <p:sp>
        <p:nvSpPr>
          <p:cNvPr id="247" name="Shape 247"/>
          <p:cNvSpPr txBox="1"/>
          <p:nvPr>
            <p:ph idx="1" type="body"/>
          </p:nvPr>
        </p:nvSpPr>
        <p:spPr>
          <a:xfrm>
            <a:off x="460950" y="1651875"/>
            <a:ext cx="8222100" cy="3491700"/>
          </a:xfrm>
          <a:prstGeom prst="rect">
            <a:avLst/>
          </a:prstGeom>
          <a:noFill/>
          <a:ln>
            <a:noFill/>
          </a:ln>
        </p:spPr>
        <p:txBody>
          <a:bodyPr anchorCtr="0" anchor="t" bIns="91425" lIns="91425" rIns="91425" tIns="91425">
            <a:noAutofit/>
          </a:bodyPr>
          <a:lstStyle/>
          <a:p>
            <a:pPr indent="0" lvl="0" marL="0" marR="0" rtl="0" algn="l">
              <a:lnSpc>
                <a:spcPct val="115000"/>
              </a:lnSpc>
              <a:spcBef>
                <a:spcPts val="0"/>
              </a:spcBef>
              <a:spcAft>
                <a:spcPts val="0"/>
              </a:spcAft>
              <a:buClr>
                <a:schemeClr val="lt2"/>
              </a:buClr>
              <a:buSzPct val="25000"/>
              <a:buFont typeface="Roboto"/>
              <a:buNone/>
            </a:pPr>
            <a:r>
              <a:rPr b="0" i="0" lang="en" sz="1400" u="sng" cap="none" strike="noStrike">
                <a:solidFill>
                  <a:schemeClr val="lt2"/>
                </a:solidFill>
                <a:latin typeface="Roboto"/>
                <a:ea typeface="Roboto"/>
                <a:cs typeface="Roboto"/>
                <a:sym typeface="Roboto"/>
              </a:rPr>
              <a:t>Short-term (quick, concentrated to year groups/single programmes)</a:t>
            </a:r>
          </a:p>
          <a:p>
            <a:pPr indent="-317500" lvl="0" marL="457200" marR="0" rtl="0" algn="l">
              <a:lnSpc>
                <a:spcPct val="115000"/>
              </a:lnSpc>
              <a:spcBef>
                <a:spcPts val="1600"/>
              </a:spcBef>
              <a:spcAft>
                <a:spcPts val="0"/>
              </a:spcAft>
              <a:buClr>
                <a:schemeClr val="lt2"/>
              </a:buClr>
              <a:buSzPct val="25000"/>
              <a:buFont typeface="Roboto"/>
              <a:buNone/>
            </a:pPr>
            <a:r>
              <a:rPr b="0" i="0" lang="en" sz="1400" u="none" cap="none" strike="noStrike">
                <a:solidFill>
                  <a:schemeClr val="lt2"/>
                </a:solidFill>
                <a:latin typeface="Roboto"/>
                <a:ea typeface="Roboto"/>
                <a:cs typeface="Roboto"/>
                <a:sym typeface="Roboto"/>
              </a:rPr>
              <a:t>Week 1 - audit</a:t>
            </a:r>
          </a:p>
          <a:p>
            <a:pPr indent="-317500" lvl="0" marL="457200" marR="0" rtl="0" algn="l">
              <a:lnSpc>
                <a:spcPct val="115000"/>
              </a:lnSpc>
              <a:spcBef>
                <a:spcPts val="1600"/>
              </a:spcBef>
              <a:spcAft>
                <a:spcPts val="0"/>
              </a:spcAft>
              <a:buClr>
                <a:schemeClr val="lt2"/>
              </a:buClr>
              <a:buSzPct val="25000"/>
              <a:buFont typeface="Roboto"/>
              <a:buNone/>
            </a:pPr>
            <a:r>
              <a:rPr b="0" i="0" lang="en" sz="1400" u="none" cap="none" strike="noStrike">
                <a:solidFill>
                  <a:schemeClr val="lt2"/>
                </a:solidFill>
                <a:latin typeface="Roboto"/>
                <a:ea typeface="Roboto"/>
                <a:cs typeface="Roboto"/>
                <a:sym typeface="Roboto"/>
              </a:rPr>
              <a:t>Week 2 - data collection</a:t>
            </a:r>
          </a:p>
          <a:p>
            <a:pPr indent="-317500" lvl="0" marL="457200" marR="0" rtl="0" algn="l">
              <a:lnSpc>
                <a:spcPct val="115000"/>
              </a:lnSpc>
              <a:spcBef>
                <a:spcPts val="1600"/>
              </a:spcBef>
              <a:spcAft>
                <a:spcPts val="0"/>
              </a:spcAft>
              <a:buClr>
                <a:schemeClr val="lt2"/>
              </a:buClr>
              <a:buSzPct val="25000"/>
              <a:buFont typeface="Roboto"/>
              <a:buNone/>
            </a:pPr>
            <a:r>
              <a:rPr b="0" i="0" lang="en" sz="1400" u="none" cap="none" strike="noStrike">
                <a:solidFill>
                  <a:schemeClr val="lt2"/>
                </a:solidFill>
                <a:latin typeface="Roboto"/>
                <a:ea typeface="Roboto"/>
                <a:cs typeface="Roboto"/>
                <a:sym typeface="Roboto"/>
              </a:rPr>
              <a:t>Week 3 - data analysis</a:t>
            </a:r>
          </a:p>
          <a:p>
            <a:pPr indent="-317500" lvl="0" marL="457200" marR="0" rtl="0" algn="l">
              <a:lnSpc>
                <a:spcPct val="115000"/>
              </a:lnSpc>
              <a:spcBef>
                <a:spcPts val="1600"/>
              </a:spcBef>
              <a:spcAft>
                <a:spcPts val="0"/>
              </a:spcAft>
              <a:buClr>
                <a:schemeClr val="lt2"/>
              </a:buClr>
              <a:buSzPct val="25000"/>
              <a:buFont typeface="Roboto"/>
              <a:buNone/>
            </a:pPr>
            <a:r>
              <a:rPr b="0" i="0" lang="en" sz="1400" u="none" cap="none" strike="noStrike">
                <a:solidFill>
                  <a:schemeClr val="lt2"/>
                </a:solidFill>
                <a:latin typeface="Roboto"/>
                <a:ea typeface="Roboto"/>
                <a:cs typeface="Roboto"/>
                <a:sym typeface="Roboto"/>
              </a:rPr>
              <a:t>Week 4 - Write and present report to staff and students</a:t>
            </a:r>
          </a:p>
          <a:p>
            <a:pPr indent="-317500" lvl="0" marL="457200" marR="0" rtl="0" algn="l">
              <a:lnSpc>
                <a:spcPct val="115000"/>
              </a:lnSpc>
              <a:spcBef>
                <a:spcPts val="1600"/>
              </a:spcBef>
              <a:spcAft>
                <a:spcPts val="0"/>
              </a:spcAft>
              <a:buClr>
                <a:schemeClr val="lt2"/>
              </a:buClr>
              <a:buSzPct val="25000"/>
              <a:buFont typeface="Roboto"/>
              <a:buNone/>
            </a:pPr>
            <a:r>
              <a:rPr b="0" i="0" lang="en" sz="1400" u="none" cap="none" strike="noStrike">
                <a:solidFill>
                  <a:schemeClr val="lt2"/>
                </a:solidFill>
                <a:latin typeface="Roboto"/>
                <a:ea typeface="Roboto"/>
                <a:cs typeface="Roboto"/>
                <a:sym typeface="Roboto"/>
              </a:rPr>
              <a:t>Week 5 - discuss/plan enhancements with Pedagogy Contact and </a:t>
            </a:r>
            <a:br>
              <a:rPr b="0" i="0" lang="en" sz="1400" u="none" cap="none" strike="noStrike">
                <a:solidFill>
                  <a:schemeClr val="lt2"/>
                </a:solidFill>
                <a:latin typeface="Roboto"/>
                <a:ea typeface="Roboto"/>
                <a:cs typeface="Roboto"/>
                <a:sym typeface="Roboto"/>
              </a:rPr>
            </a:br>
            <a:r>
              <a:rPr b="0" i="0" lang="en" sz="1400" u="none" cap="none" strike="noStrike">
                <a:solidFill>
                  <a:schemeClr val="lt2"/>
                </a:solidFill>
                <a:latin typeface="Roboto"/>
                <a:ea typeface="Roboto"/>
                <a:cs typeface="Roboto"/>
                <a:sym typeface="Roboto"/>
              </a:rPr>
              <a:t>LE team</a:t>
            </a:r>
          </a:p>
          <a:p>
            <a:pPr indent="0" lvl="0" marL="0" marR="0" rtl="0" algn="l">
              <a:lnSpc>
                <a:spcPct val="115000"/>
              </a:lnSpc>
              <a:spcBef>
                <a:spcPts val="1600"/>
              </a:spcBef>
              <a:spcAft>
                <a:spcPts val="0"/>
              </a:spcAft>
              <a:buClr>
                <a:schemeClr val="lt2"/>
              </a:buClr>
              <a:buSzPct val="25000"/>
              <a:buFont typeface="Roboto"/>
              <a:buNone/>
            </a:pPr>
            <a:r>
              <a:rPr b="0" i="0" lang="en" sz="1400" u="sng" cap="none" strike="noStrike">
                <a:solidFill>
                  <a:schemeClr val="lt2"/>
                </a:solidFill>
                <a:latin typeface="Roboto"/>
                <a:ea typeface="Roboto"/>
                <a:cs typeface="Roboto"/>
                <a:sym typeface="Roboto"/>
              </a:rPr>
              <a:t>Long(er)-term (additional programmes, multiple year groups)</a:t>
            </a:r>
          </a:p>
          <a:p>
            <a:pPr indent="-317500" lvl="0" marL="457200" marR="0" rtl="0" algn="l">
              <a:lnSpc>
                <a:spcPct val="115000"/>
              </a:lnSpc>
              <a:spcBef>
                <a:spcPts val="1600"/>
              </a:spcBef>
              <a:spcAft>
                <a:spcPts val="0"/>
              </a:spcAft>
              <a:buClr>
                <a:schemeClr val="lt2"/>
              </a:buClr>
              <a:buSzPct val="25000"/>
              <a:buFont typeface="Roboto"/>
              <a:buNone/>
            </a:pPr>
            <a:r>
              <a:rPr b="0" i="0" lang="en" sz="1400" u="none" cap="none" strike="noStrike">
                <a:solidFill>
                  <a:schemeClr val="lt2"/>
                </a:solidFill>
                <a:latin typeface="Roboto"/>
                <a:ea typeface="Roboto"/>
                <a:cs typeface="Roboto"/>
                <a:sym typeface="Roboto"/>
              </a:rPr>
              <a:t>Spring term - data collection</a:t>
            </a:r>
          </a:p>
          <a:p>
            <a:pPr indent="-317500" lvl="0" marL="457200" marR="0" rtl="0" algn="l">
              <a:lnSpc>
                <a:spcPct val="115000"/>
              </a:lnSpc>
              <a:spcBef>
                <a:spcPts val="1600"/>
              </a:spcBef>
              <a:spcAft>
                <a:spcPts val="0"/>
              </a:spcAft>
              <a:buClr>
                <a:schemeClr val="lt2"/>
              </a:buClr>
              <a:buSzPct val="25000"/>
              <a:buFont typeface="Roboto"/>
              <a:buNone/>
            </a:pPr>
            <a:r>
              <a:rPr b="0" i="0" lang="en" sz="1400" u="none" cap="none" strike="noStrike">
                <a:solidFill>
                  <a:schemeClr val="lt2"/>
                </a:solidFill>
                <a:latin typeface="Roboto"/>
                <a:ea typeface="Roboto"/>
                <a:cs typeface="Roboto"/>
                <a:sym typeface="Roboto"/>
              </a:rPr>
              <a:t>Summer term - report writing and presentation to staff. Discuss plans for enhancement.</a:t>
            </a:r>
          </a:p>
          <a:p>
            <a:pPr indent="0" lvl="0" marL="0" marR="0" rtl="0" algn="l">
              <a:lnSpc>
                <a:spcPct val="115000"/>
              </a:lnSpc>
              <a:spcBef>
                <a:spcPts val="1600"/>
              </a:spcBef>
              <a:spcAft>
                <a:spcPts val="0"/>
              </a:spcAft>
              <a:buClr>
                <a:schemeClr val="lt2"/>
              </a:buClr>
              <a:buSzPct val="25000"/>
              <a:buFont typeface="Roboto"/>
              <a:buNone/>
            </a:pPr>
            <a:r>
              <a:t/>
            </a:r>
            <a:endParaRPr b="0" i="0" sz="1800" u="none" cap="none" strike="noStrike">
              <a:solidFill>
                <a:schemeClr val="lt2"/>
              </a:solidFill>
              <a:latin typeface="Roboto"/>
              <a:ea typeface="Roboto"/>
              <a:cs typeface="Roboto"/>
              <a:sym typeface="Roboto"/>
            </a:endParaRPr>
          </a:p>
        </p:txBody>
      </p:sp>
      <p:pic>
        <p:nvPicPr>
          <p:cNvPr id="248" name="Shape 248"/>
          <p:cNvPicPr preferRelativeResize="0"/>
          <p:nvPr/>
        </p:nvPicPr>
        <p:blipFill rotWithShape="1">
          <a:blip r:embed="rId3">
            <a:alphaModFix/>
          </a:blip>
          <a:srcRect b="0" l="0" r="0" t="0"/>
          <a:stretch/>
        </p:blipFill>
        <p:spPr>
          <a:xfrm>
            <a:off x="6798250" y="1709525"/>
            <a:ext cx="2345750" cy="227724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2" name="Shape 252"/>
        <p:cNvGrpSpPr/>
        <p:nvPr/>
      </p:nvGrpSpPr>
      <p:grpSpPr>
        <a:xfrm>
          <a:off x="0" y="0"/>
          <a:ext cx="0" cy="0"/>
          <a:chOff x="0" y="0"/>
          <a:chExt cx="0" cy="0"/>
        </a:xfrm>
      </p:grpSpPr>
      <p:sp>
        <p:nvSpPr>
          <p:cNvPr id="253" name="Shape 253"/>
          <p:cNvSpPr txBox="1"/>
          <p:nvPr>
            <p:ph type="title"/>
          </p:nvPr>
        </p:nvSpPr>
        <p:spPr>
          <a:xfrm>
            <a:off x="471900" y="738725"/>
            <a:ext cx="8222100" cy="767699"/>
          </a:xfrm>
          <a:prstGeom prst="rect">
            <a:avLst/>
          </a:prstGeom>
          <a:noFill/>
          <a:ln>
            <a:noFill/>
          </a:ln>
        </p:spPr>
        <p:txBody>
          <a:bodyPr anchorCtr="0" anchor="b" bIns="91425" lIns="91425" rIns="91425" tIns="91425">
            <a:noAutofit/>
          </a:bodyPr>
          <a:lstStyle/>
          <a:p>
            <a:pPr indent="0" lvl="0" marL="0" marR="0" rtl="0" algn="l">
              <a:lnSpc>
                <a:spcPct val="100000"/>
              </a:lnSpc>
              <a:spcBef>
                <a:spcPts val="0"/>
              </a:spcBef>
              <a:spcAft>
                <a:spcPts val="0"/>
              </a:spcAft>
              <a:buClr>
                <a:schemeClr val="lt1"/>
              </a:buClr>
              <a:buSzPct val="25000"/>
              <a:buFont typeface="Roboto"/>
              <a:buNone/>
            </a:pPr>
            <a:r>
              <a:rPr b="0" i="0" lang="en" sz="3200" u="none" cap="none" strike="noStrike">
                <a:solidFill>
                  <a:schemeClr val="lt1"/>
                </a:solidFill>
                <a:latin typeface="Roboto"/>
                <a:ea typeface="Roboto"/>
                <a:cs typeface="Roboto"/>
                <a:sym typeface="Roboto"/>
              </a:rPr>
              <a:t>Step 2 - Audit</a:t>
            </a:r>
          </a:p>
        </p:txBody>
      </p:sp>
      <p:sp>
        <p:nvSpPr>
          <p:cNvPr id="254" name="Shape 254"/>
          <p:cNvSpPr txBox="1"/>
          <p:nvPr>
            <p:ph idx="1" type="body"/>
          </p:nvPr>
        </p:nvSpPr>
        <p:spPr>
          <a:xfrm>
            <a:off x="471900" y="1919075"/>
            <a:ext cx="8222100" cy="2710200"/>
          </a:xfrm>
          <a:prstGeom prst="rect">
            <a:avLst/>
          </a:prstGeom>
          <a:noFill/>
          <a:ln>
            <a:noFill/>
          </a:ln>
        </p:spPr>
        <p:txBody>
          <a:bodyPr anchorCtr="0" anchor="t" bIns="91425" lIns="91425" rIns="91425" tIns="91425">
            <a:noAutofit/>
          </a:bodyPr>
          <a:lstStyle/>
          <a:p>
            <a:pPr indent="-228600" lvl="0" marL="457200" marR="0" rtl="0" algn="l">
              <a:lnSpc>
                <a:spcPct val="115000"/>
              </a:lnSpc>
              <a:spcBef>
                <a:spcPts val="0"/>
              </a:spcBef>
              <a:spcAft>
                <a:spcPts val="0"/>
              </a:spcAft>
              <a:buClr>
                <a:schemeClr val="lt2"/>
              </a:buClr>
              <a:buSzPct val="25000"/>
              <a:buFont typeface="Roboto"/>
              <a:buNone/>
            </a:pPr>
            <a:r>
              <a:rPr b="0" i="0" lang="en" sz="1800" u="none" cap="none" strike="noStrike">
                <a:solidFill>
                  <a:schemeClr val="lt2"/>
                </a:solidFill>
                <a:latin typeface="Roboto"/>
                <a:ea typeface="Roboto"/>
                <a:cs typeface="Roboto"/>
                <a:sym typeface="Roboto"/>
              </a:rPr>
              <a:t>Audit of programme assessment and feedback</a:t>
            </a:r>
          </a:p>
          <a:p>
            <a:pPr indent="-228600" lvl="0" marL="457200" marR="0" rtl="0" algn="l">
              <a:lnSpc>
                <a:spcPct val="115000"/>
              </a:lnSpc>
              <a:spcBef>
                <a:spcPts val="1600"/>
              </a:spcBef>
              <a:spcAft>
                <a:spcPts val="0"/>
              </a:spcAft>
              <a:buClr>
                <a:schemeClr val="lt2"/>
              </a:buClr>
              <a:buSzPct val="25000"/>
              <a:buFont typeface="Roboto"/>
              <a:buNone/>
            </a:pPr>
            <a:r>
              <a:rPr b="0" i="0" lang="en" sz="1800" u="none" cap="none" strike="noStrike">
                <a:solidFill>
                  <a:schemeClr val="lt2"/>
                </a:solidFill>
                <a:latin typeface="Roboto"/>
                <a:ea typeface="Roboto"/>
                <a:cs typeface="Roboto"/>
                <a:sym typeface="Roboto"/>
              </a:rPr>
              <a:t>Chairs of the Board of Studies in each department</a:t>
            </a:r>
          </a:p>
          <a:p>
            <a:pPr indent="-228600" lvl="0" marL="457200" marR="0" rtl="0" algn="l">
              <a:lnSpc>
                <a:spcPct val="115000"/>
              </a:lnSpc>
              <a:spcBef>
                <a:spcPts val="1600"/>
              </a:spcBef>
              <a:spcAft>
                <a:spcPts val="0"/>
              </a:spcAft>
              <a:buClr>
                <a:schemeClr val="lt2"/>
              </a:buClr>
              <a:buSzPct val="25000"/>
              <a:buFont typeface="Roboto"/>
              <a:buNone/>
            </a:pPr>
            <a:r>
              <a:rPr b="0" i="0" lang="en" sz="1800" u="none" cap="none" strike="noStrike">
                <a:solidFill>
                  <a:schemeClr val="lt2"/>
                </a:solidFill>
                <a:latin typeface="Roboto"/>
                <a:ea typeface="Roboto"/>
                <a:cs typeface="Roboto"/>
                <a:sym typeface="Roboto"/>
              </a:rPr>
              <a:t>Maps the balance between summative and formative assessment and the quantity and type of feedback</a:t>
            </a:r>
          </a:p>
          <a:p>
            <a:pPr indent="-228600" lvl="0" marL="457200" marR="0" rtl="0" algn="l">
              <a:lnSpc>
                <a:spcPct val="115000"/>
              </a:lnSpc>
              <a:spcBef>
                <a:spcPts val="1600"/>
              </a:spcBef>
              <a:spcAft>
                <a:spcPts val="0"/>
              </a:spcAft>
              <a:buClr>
                <a:schemeClr val="lt2"/>
              </a:buClr>
              <a:buSzPct val="25000"/>
              <a:buFont typeface="Roboto"/>
              <a:buNone/>
            </a:pPr>
            <a:r>
              <a:rPr b="0" i="0" lang="en" sz="1800" u="none" cap="none" strike="noStrike">
                <a:solidFill>
                  <a:schemeClr val="lt2"/>
                </a:solidFill>
                <a:latin typeface="Roboto"/>
                <a:ea typeface="Roboto"/>
                <a:cs typeface="Roboto"/>
                <a:sym typeface="Roboto"/>
              </a:rPr>
              <a:t>Carried out by members of the project team (postdocs, pgwts, etc)</a:t>
            </a:r>
            <a:br>
              <a:rPr b="0" i="0" lang="en" sz="1800" u="none" cap="none" strike="noStrike">
                <a:solidFill>
                  <a:schemeClr val="lt2"/>
                </a:solidFill>
                <a:latin typeface="Roboto"/>
                <a:ea typeface="Roboto"/>
                <a:cs typeface="Roboto"/>
                <a:sym typeface="Roboto"/>
              </a:rPr>
            </a:b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8" name="Shape 258"/>
        <p:cNvGrpSpPr/>
        <p:nvPr/>
      </p:nvGrpSpPr>
      <p:grpSpPr>
        <a:xfrm>
          <a:off x="0" y="0"/>
          <a:ext cx="0" cy="0"/>
          <a:chOff x="0" y="0"/>
          <a:chExt cx="0" cy="0"/>
        </a:xfrm>
      </p:grpSpPr>
      <p:pic>
        <p:nvPicPr>
          <p:cNvPr id="259" name="Shape 259"/>
          <p:cNvPicPr preferRelativeResize="0"/>
          <p:nvPr/>
        </p:nvPicPr>
        <p:blipFill rotWithShape="1">
          <a:blip r:embed="rId3">
            <a:alphaModFix/>
          </a:blip>
          <a:srcRect b="0" l="0" r="0" t="0"/>
          <a:stretch/>
        </p:blipFill>
        <p:spPr>
          <a:xfrm>
            <a:off x="0" y="0"/>
            <a:ext cx="8962848" cy="514349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3" name="Shape 263"/>
        <p:cNvGrpSpPr/>
        <p:nvPr/>
      </p:nvGrpSpPr>
      <p:grpSpPr>
        <a:xfrm>
          <a:off x="0" y="0"/>
          <a:ext cx="0" cy="0"/>
          <a:chOff x="0" y="0"/>
          <a:chExt cx="0" cy="0"/>
        </a:xfrm>
      </p:grpSpPr>
      <p:sp>
        <p:nvSpPr>
          <p:cNvPr id="264" name="Shape 264"/>
          <p:cNvSpPr txBox="1"/>
          <p:nvPr>
            <p:ph type="title"/>
          </p:nvPr>
        </p:nvSpPr>
        <p:spPr>
          <a:xfrm>
            <a:off x="226077" y="357800"/>
            <a:ext cx="2807999" cy="953399"/>
          </a:xfrm>
          <a:prstGeom prst="rect">
            <a:avLst/>
          </a:prstGeom>
          <a:noFill/>
          <a:ln>
            <a:noFill/>
          </a:ln>
        </p:spPr>
        <p:txBody>
          <a:bodyPr anchorCtr="0" anchor="b" bIns="91425" lIns="91425" rIns="91425" tIns="91425">
            <a:noAutofit/>
          </a:bodyPr>
          <a:lstStyle/>
          <a:p>
            <a:pPr indent="0" lvl="0" marL="0" marR="0" rtl="0" algn="l">
              <a:lnSpc>
                <a:spcPct val="100000"/>
              </a:lnSpc>
              <a:spcBef>
                <a:spcPts val="0"/>
              </a:spcBef>
              <a:spcAft>
                <a:spcPts val="0"/>
              </a:spcAft>
              <a:buClr>
                <a:schemeClr val="lt1"/>
              </a:buClr>
              <a:buSzPct val="25000"/>
              <a:buFont typeface="Roboto"/>
              <a:buNone/>
            </a:pPr>
            <a:r>
              <a:rPr b="0" i="0" lang="en" sz="2400" u="none" cap="none" strike="noStrike">
                <a:solidFill>
                  <a:schemeClr val="lt1"/>
                </a:solidFill>
                <a:latin typeface="Roboto"/>
                <a:ea typeface="Roboto"/>
                <a:cs typeface="Roboto"/>
                <a:sym typeface="Roboto"/>
              </a:rPr>
              <a:t>Step 3 - AEQ</a:t>
            </a:r>
          </a:p>
        </p:txBody>
      </p:sp>
      <p:sp>
        <p:nvSpPr>
          <p:cNvPr id="265" name="Shape 265"/>
          <p:cNvSpPr txBox="1"/>
          <p:nvPr>
            <p:ph idx="1" type="body"/>
          </p:nvPr>
        </p:nvSpPr>
        <p:spPr>
          <a:xfrm>
            <a:off x="226075" y="1465800"/>
            <a:ext cx="2807999" cy="3163499"/>
          </a:xfrm>
          <a:prstGeom prst="rect">
            <a:avLst/>
          </a:prstGeom>
          <a:noFill/>
          <a:ln>
            <a:noFill/>
          </a:ln>
        </p:spPr>
        <p:txBody>
          <a:bodyPr anchorCtr="0" anchor="t" bIns="91425" lIns="91425" rIns="91425" tIns="91425">
            <a:noAutofit/>
          </a:bodyPr>
          <a:lstStyle/>
          <a:p>
            <a:pPr indent="-228600" lvl="0" marL="457200" marR="0" rtl="0" algn="l">
              <a:lnSpc>
                <a:spcPct val="115000"/>
              </a:lnSpc>
              <a:spcBef>
                <a:spcPts val="0"/>
              </a:spcBef>
              <a:spcAft>
                <a:spcPts val="0"/>
              </a:spcAft>
              <a:buClr>
                <a:schemeClr val="lt1"/>
              </a:buClr>
              <a:buSzPct val="25000"/>
              <a:buFont typeface="Roboto"/>
              <a:buNone/>
            </a:pPr>
            <a:r>
              <a:rPr b="0" i="0" lang="en" sz="1200" u="none" cap="none" strike="noStrike">
                <a:solidFill>
                  <a:schemeClr val="lt1"/>
                </a:solidFill>
                <a:latin typeface="Roboto"/>
                <a:ea typeface="Roboto"/>
                <a:cs typeface="Roboto"/>
                <a:sym typeface="Roboto"/>
              </a:rPr>
              <a:t>Assessment Experience Questionnaire (AEQ) for students</a:t>
            </a:r>
          </a:p>
          <a:p>
            <a:pPr indent="-228600" lvl="0" marL="457200" marR="0" rtl="0" algn="l">
              <a:lnSpc>
                <a:spcPct val="115000"/>
              </a:lnSpc>
              <a:spcBef>
                <a:spcPts val="1600"/>
              </a:spcBef>
              <a:spcAft>
                <a:spcPts val="0"/>
              </a:spcAft>
              <a:buClr>
                <a:schemeClr val="lt1"/>
              </a:buClr>
              <a:buSzPct val="25000"/>
              <a:buFont typeface="Roboto"/>
              <a:buNone/>
            </a:pPr>
            <a:r>
              <a:rPr b="0" i="0" lang="en" sz="1200" u="none" cap="none" strike="noStrike">
                <a:solidFill>
                  <a:schemeClr val="lt1"/>
                </a:solidFill>
                <a:latin typeface="Roboto"/>
                <a:ea typeface="Roboto"/>
                <a:cs typeface="Roboto"/>
                <a:sym typeface="Roboto"/>
              </a:rPr>
              <a:t>Targets second and third-year students</a:t>
            </a:r>
          </a:p>
          <a:p>
            <a:pPr indent="-228600" lvl="0" marL="457200" marR="0" rtl="0" algn="l">
              <a:lnSpc>
                <a:spcPct val="115000"/>
              </a:lnSpc>
              <a:spcBef>
                <a:spcPts val="1600"/>
              </a:spcBef>
              <a:spcAft>
                <a:spcPts val="0"/>
              </a:spcAft>
              <a:buClr>
                <a:schemeClr val="lt1"/>
              </a:buClr>
              <a:buSzPct val="25000"/>
              <a:buFont typeface="Roboto"/>
              <a:buNone/>
            </a:pPr>
            <a:r>
              <a:rPr b="0" i="0" lang="en" sz="1200" u="none" cap="none" strike="noStrike">
                <a:solidFill>
                  <a:schemeClr val="lt1"/>
                </a:solidFill>
                <a:latin typeface="Roboto"/>
                <a:ea typeface="Roboto"/>
                <a:cs typeface="Roboto"/>
                <a:sym typeface="Roboto"/>
              </a:rPr>
              <a:t>Designed to measure the extent to which ‘conditions under which assessment supports learning’ are met</a:t>
            </a:r>
          </a:p>
          <a:p>
            <a:pPr indent="-228600" lvl="0" marL="457200" marR="0" rtl="0" algn="l">
              <a:lnSpc>
                <a:spcPct val="115000"/>
              </a:lnSpc>
              <a:spcBef>
                <a:spcPts val="1600"/>
              </a:spcBef>
              <a:spcAft>
                <a:spcPts val="0"/>
              </a:spcAft>
              <a:buClr>
                <a:schemeClr val="lt1"/>
              </a:buClr>
              <a:buSzPct val="25000"/>
              <a:buFont typeface="Roboto"/>
              <a:buNone/>
            </a:pPr>
            <a:r>
              <a:rPr b="0" i="0" lang="en" sz="1200" u="none" cap="none" strike="noStrike">
                <a:solidFill>
                  <a:schemeClr val="lt1"/>
                </a:solidFill>
                <a:latin typeface="Roboto"/>
                <a:ea typeface="Roboto"/>
                <a:cs typeface="Roboto"/>
                <a:sym typeface="Roboto"/>
              </a:rPr>
              <a:t>Administered in lectures, or online</a:t>
            </a:r>
          </a:p>
          <a:p>
            <a:pPr indent="-228600" lvl="0" marL="457200" marR="0" rtl="0" algn="l">
              <a:lnSpc>
                <a:spcPct val="115000"/>
              </a:lnSpc>
              <a:spcBef>
                <a:spcPts val="1600"/>
              </a:spcBef>
              <a:spcAft>
                <a:spcPts val="0"/>
              </a:spcAft>
              <a:buClr>
                <a:schemeClr val="lt1"/>
              </a:buClr>
              <a:buSzPct val="25000"/>
              <a:buFont typeface="Roboto"/>
              <a:buNone/>
            </a:pPr>
            <a:r>
              <a:rPr b="0" i="0" lang="en" sz="1200" u="none" cap="none" strike="noStrike">
                <a:solidFill>
                  <a:schemeClr val="lt1"/>
                </a:solidFill>
                <a:latin typeface="Roboto"/>
                <a:ea typeface="Roboto"/>
                <a:cs typeface="Roboto"/>
                <a:sym typeface="Roboto"/>
              </a:rPr>
              <a:t>Data fed through SPSS</a:t>
            </a:r>
            <a:br>
              <a:rPr b="0" i="0" lang="en" sz="1200" u="none" cap="none" strike="noStrike">
                <a:solidFill>
                  <a:schemeClr val="lt1"/>
                </a:solidFill>
                <a:latin typeface="Roboto"/>
                <a:ea typeface="Roboto"/>
                <a:cs typeface="Roboto"/>
                <a:sym typeface="Roboto"/>
              </a:rPr>
            </a:br>
          </a:p>
        </p:txBody>
      </p:sp>
      <p:sp>
        <p:nvSpPr>
          <p:cNvPr id="266" name="Shape 266"/>
          <p:cNvSpPr txBox="1"/>
          <p:nvPr/>
        </p:nvSpPr>
        <p:spPr>
          <a:xfrm>
            <a:off x="3576125" y="288250"/>
            <a:ext cx="5233500" cy="4639199"/>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666666"/>
              </a:solidFill>
              <a:latin typeface="Arial"/>
              <a:ea typeface="Arial"/>
              <a:cs typeface="Arial"/>
              <a:sym typeface="Arial"/>
            </a:endParaRP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666666"/>
              </a:solidFill>
              <a:latin typeface="Arial"/>
              <a:ea typeface="Arial"/>
              <a:cs typeface="Arial"/>
              <a:sym typeface="Arial"/>
            </a:endParaRP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666666"/>
              </a:solidFill>
              <a:latin typeface="Arial"/>
              <a:ea typeface="Arial"/>
              <a:cs typeface="Arial"/>
              <a:sym typeface="Arial"/>
            </a:endParaRP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666666"/>
              </a:solidFill>
              <a:latin typeface="Arial"/>
              <a:ea typeface="Arial"/>
              <a:cs typeface="Arial"/>
              <a:sym typeface="Arial"/>
            </a:endParaRP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666666"/>
              </a:solidFill>
              <a:latin typeface="Arial"/>
              <a:ea typeface="Arial"/>
              <a:cs typeface="Arial"/>
              <a:sym typeface="Arial"/>
            </a:endParaRP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666666"/>
              </a:solidFill>
              <a:latin typeface="Arial"/>
              <a:ea typeface="Arial"/>
              <a:cs typeface="Arial"/>
              <a:sym typeface="Arial"/>
            </a:endParaRP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666666"/>
              </a:solidFill>
              <a:latin typeface="Arial"/>
              <a:ea typeface="Arial"/>
              <a:cs typeface="Arial"/>
              <a:sym typeface="Arial"/>
            </a:endParaRP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666666"/>
              </a:solidFill>
              <a:latin typeface="Arial"/>
              <a:ea typeface="Arial"/>
              <a:cs typeface="Arial"/>
              <a:sym typeface="Arial"/>
            </a:endParaRP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666666"/>
              </a:solidFill>
              <a:latin typeface="Arial"/>
              <a:ea typeface="Arial"/>
              <a:cs typeface="Arial"/>
              <a:sym typeface="Arial"/>
            </a:endParaRP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666666"/>
              </a:solidFill>
              <a:latin typeface="Arial"/>
              <a:ea typeface="Arial"/>
              <a:cs typeface="Arial"/>
              <a:sym typeface="Arial"/>
            </a:endParaRPr>
          </a:p>
          <a:p>
            <a:pPr indent="0" lvl="0" marL="0" marR="0" rtl="0" algn="l">
              <a:lnSpc>
                <a:spcPct val="100000"/>
              </a:lnSpc>
              <a:spcBef>
                <a:spcPts val="0"/>
              </a:spcBef>
              <a:spcAft>
                <a:spcPts val="0"/>
              </a:spcAft>
              <a:buClr>
                <a:srgbClr val="666666"/>
              </a:buClr>
              <a:buSzPct val="25000"/>
              <a:buFont typeface="Arial"/>
              <a:buNone/>
            </a:pPr>
            <a:br>
              <a:rPr b="0" i="0" lang="en" sz="1400" u="none" cap="none" strike="noStrike">
                <a:solidFill>
                  <a:srgbClr val="666666"/>
                </a:solidFill>
                <a:latin typeface="Arial"/>
                <a:ea typeface="Arial"/>
                <a:cs typeface="Arial"/>
                <a:sym typeface="Arial"/>
              </a:rPr>
            </a:b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666666"/>
              </a:solidFill>
              <a:latin typeface="Arial"/>
              <a:ea typeface="Arial"/>
              <a:cs typeface="Arial"/>
              <a:sym typeface="Arial"/>
            </a:endParaRP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666666"/>
              </a:solidFill>
              <a:latin typeface="Arial"/>
              <a:ea typeface="Arial"/>
              <a:cs typeface="Arial"/>
              <a:sym typeface="Arial"/>
            </a:endParaRPr>
          </a:p>
          <a:p>
            <a:pPr indent="0" lvl="0" marL="0" marR="0" rtl="0" algn="l">
              <a:lnSpc>
                <a:spcPct val="100000"/>
              </a:lnSpc>
              <a:spcBef>
                <a:spcPts val="0"/>
              </a:spcBef>
              <a:spcAft>
                <a:spcPts val="0"/>
              </a:spcAft>
              <a:buClr>
                <a:srgbClr val="000000"/>
              </a:buClr>
              <a:buFont typeface="Arial"/>
              <a:buNone/>
            </a:pPr>
            <a:r>
              <a:t/>
            </a:r>
            <a:endParaRPr b="0" i="0" sz="1200" u="none" cap="none" strike="noStrike">
              <a:solidFill>
                <a:srgbClr val="666666"/>
              </a:solidFill>
              <a:latin typeface="Roboto"/>
              <a:ea typeface="Roboto"/>
              <a:cs typeface="Roboto"/>
              <a:sym typeface="Roboto"/>
            </a:endParaRPr>
          </a:p>
          <a:p>
            <a:pPr indent="0" lvl="0" marL="0" marR="0" rtl="0" algn="l">
              <a:lnSpc>
                <a:spcPct val="100000"/>
              </a:lnSpc>
              <a:spcBef>
                <a:spcPts val="0"/>
              </a:spcBef>
              <a:spcAft>
                <a:spcPts val="0"/>
              </a:spcAft>
              <a:buClr>
                <a:srgbClr val="000000"/>
              </a:buClr>
              <a:buFont typeface="Arial"/>
              <a:buNone/>
            </a:pPr>
            <a:r>
              <a:t/>
            </a:r>
            <a:endParaRPr b="0" i="0" sz="1200" u="none" cap="none" strike="noStrike">
              <a:solidFill>
                <a:srgbClr val="666666"/>
              </a:solidFill>
              <a:latin typeface="Roboto"/>
              <a:ea typeface="Roboto"/>
              <a:cs typeface="Roboto"/>
              <a:sym typeface="Roboto"/>
            </a:endParaRPr>
          </a:p>
          <a:p>
            <a:pPr indent="0" lvl="0" marL="0" marR="0" rtl="0" algn="l">
              <a:lnSpc>
                <a:spcPct val="100000"/>
              </a:lnSpc>
              <a:spcBef>
                <a:spcPts val="0"/>
              </a:spcBef>
              <a:spcAft>
                <a:spcPts val="0"/>
              </a:spcAft>
              <a:buClr>
                <a:srgbClr val="000000"/>
              </a:buClr>
              <a:buFont typeface="Arial"/>
              <a:buNone/>
            </a:pPr>
            <a:r>
              <a:t/>
            </a:r>
            <a:endParaRPr b="0" i="0" sz="1200" u="none" cap="none" strike="noStrike">
              <a:solidFill>
                <a:srgbClr val="666666"/>
              </a:solidFill>
              <a:latin typeface="Roboto"/>
              <a:ea typeface="Roboto"/>
              <a:cs typeface="Roboto"/>
              <a:sym typeface="Roboto"/>
            </a:endParaRPr>
          </a:p>
          <a:p>
            <a:pPr indent="0" lvl="0" marL="0" marR="0" rtl="0" algn="l">
              <a:lnSpc>
                <a:spcPct val="100000"/>
              </a:lnSpc>
              <a:spcBef>
                <a:spcPts val="0"/>
              </a:spcBef>
              <a:spcAft>
                <a:spcPts val="0"/>
              </a:spcAft>
              <a:buClr>
                <a:srgbClr val="666666"/>
              </a:buClr>
              <a:buSzPct val="25000"/>
              <a:buFont typeface="Roboto"/>
              <a:buNone/>
            </a:pPr>
            <a:r>
              <a:rPr b="0" i="0" lang="en" sz="1200" u="none" cap="none" strike="noStrike">
                <a:solidFill>
                  <a:srgbClr val="666666"/>
                </a:solidFill>
                <a:latin typeface="Roboto"/>
                <a:ea typeface="Roboto"/>
                <a:cs typeface="Roboto"/>
                <a:sym typeface="Roboto"/>
              </a:rPr>
              <a:t>“(ii) Coverage of syllabus</a:t>
            </a:r>
            <a:br>
              <a:rPr b="0" i="0" lang="en" sz="1200" u="none" cap="none" strike="noStrike">
                <a:solidFill>
                  <a:srgbClr val="666666"/>
                </a:solidFill>
                <a:latin typeface="Roboto"/>
                <a:ea typeface="Roboto"/>
                <a:cs typeface="Roboto"/>
                <a:sym typeface="Roboto"/>
              </a:rPr>
            </a:br>
            <a:br>
              <a:rPr b="0" i="0" lang="en" sz="1200" u="none" cap="none" strike="noStrike">
                <a:solidFill>
                  <a:srgbClr val="666666"/>
                </a:solidFill>
                <a:latin typeface="Roboto"/>
                <a:ea typeface="Roboto"/>
                <a:cs typeface="Roboto"/>
                <a:sym typeface="Roboto"/>
              </a:rPr>
            </a:br>
            <a:r>
              <a:rPr b="0" i="0" lang="en" sz="1200" u="none" cap="none" strike="noStrike">
                <a:solidFill>
                  <a:srgbClr val="666666"/>
                </a:solidFill>
                <a:latin typeface="Roboto"/>
                <a:ea typeface="Roboto"/>
                <a:cs typeface="Roboto"/>
                <a:sym typeface="Roboto"/>
              </a:rPr>
              <a:t>Students feel they can be selective about what they need to study (Q4, 5, 11 and 17). 82% disagree that they had to study the entire syllabus to do well in the assessment (Q4); 83% disagree that way assessment worked in the course meant you had to student every topic (Q17); 86% agree the assessment system made it possible to be selective what they studies (Q5); 77% agree it was possible to be strategic about the topics which you could afford to study (Q11).” </a:t>
            </a: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ct val="25000"/>
              <a:buFont typeface="Arial"/>
              <a:buNone/>
            </a:pPr>
            <a:br>
              <a:rPr b="0" i="0" lang="en" sz="1400" u="none" cap="none" strike="noStrike">
                <a:solidFill>
                  <a:srgbClr val="000000"/>
                </a:solidFill>
                <a:latin typeface="Arial"/>
                <a:ea typeface="Arial"/>
                <a:cs typeface="Arial"/>
                <a:sym typeface="Arial"/>
              </a:rPr>
            </a:br>
            <a:br>
              <a:rPr b="0" i="0" lang="en" sz="1400" u="none" cap="none" strike="noStrike">
                <a:solidFill>
                  <a:srgbClr val="000000"/>
                </a:solidFill>
                <a:latin typeface="Arial"/>
                <a:ea typeface="Arial"/>
                <a:cs typeface="Arial"/>
                <a:sym typeface="Arial"/>
              </a:rPr>
            </a:br>
          </a:p>
        </p:txBody>
      </p:sp>
      <p:pic>
        <p:nvPicPr>
          <p:cNvPr descr="Macintosh HD:Users:ecn508:Desktop:Screen Shot 2015-04-23 at 14.57.04.png" id="267" name="Shape 267"/>
          <p:cNvPicPr preferRelativeResize="0"/>
          <p:nvPr/>
        </p:nvPicPr>
        <p:blipFill rotWithShape="1">
          <a:blip r:embed="rId3">
            <a:alphaModFix/>
          </a:blip>
          <a:srcRect b="0" l="0" r="0" t="0"/>
          <a:stretch/>
        </p:blipFill>
        <p:spPr>
          <a:xfrm>
            <a:off x="3945448" y="110150"/>
            <a:ext cx="4548974" cy="298229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1" name="Shape 271"/>
        <p:cNvGrpSpPr/>
        <p:nvPr/>
      </p:nvGrpSpPr>
      <p:grpSpPr>
        <a:xfrm>
          <a:off x="0" y="0"/>
          <a:ext cx="0" cy="0"/>
          <a:chOff x="0" y="0"/>
          <a:chExt cx="0" cy="0"/>
        </a:xfrm>
      </p:grpSpPr>
      <p:sp>
        <p:nvSpPr>
          <p:cNvPr id="272" name="Shape 272"/>
          <p:cNvSpPr txBox="1"/>
          <p:nvPr>
            <p:ph type="title"/>
          </p:nvPr>
        </p:nvSpPr>
        <p:spPr>
          <a:xfrm>
            <a:off x="471900" y="738725"/>
            <a:ext cx="8222100" cy="767699"/>
          </a:xfrm>
          <a:prstGeom prst="rect">
            <a:avLst/>
          </a:prstGeom>
          <a:noFill/>
          <a:ln>
            <a:noFill/>
          </a:ln>
        </p:spPr>
        <p:txBody>
          <a:bodyPr anchorCtr="0" anchor="b" bIns="91425" lIns="91425" rIns="91425" tIns="91425">
            <a:noAutofit/>
          </a:bodyPr>
          <a:lstStyle/>
          <a:p>
            <a:pPr indent="0" lvl="0" marL="0" marR="0" rtl="0" algn="l">
              <a:lnSpc>
                <a:spcPct val="100000"/>
              </a:lnSpc>
              <a:spcBef>
                <a:spcPts val="0"/>
              </a:spcBef>
              <a:spcAft>
                <a:spcPts val="0"/>
              </a:spcAft>
              <a:buClr>
                <a:schemeClr val="lt1"/>
              </a:buClr>
              <a:buSzPct val="25000"/>
              <a:buFont typeface="Roboto"/>
              <a:buNone/>
            </a:pPr>
            <a:r>
              <a:rPr b="0" i="0" lang="en" sz="3200" u="none" cap="none" strike="noStrike">
                <a:solidFill>
                  <a:schemeClr val="lt1"/>
                </a:solidFill>
                <a:latin typeface="Roboto"/>
                <a:ea typeface="Roboto"/>
                <a:cs typeface="Roboto"/>
                <a:sym typeface="Roboto"/>
              </a:rPr>
              <a:t>Step 4 - Focus Groups</a:t>
            </a:r>
          </a:p>
        </p:txBody>
      </p:sp>
      <p:sp>
        <p:nvSpPr>
          <p:cNvPr id="273" name="Shape 273"/>
          <p:cNvSpPr txBox="1"/>
          <p:nvPr>
            <p:ph idx="1" type="body"/>
          </p:nvPr>
        </p:nvSpPr>
        <p:spPr>
          <a:xfrm>
            <a:off x="471900" y="1919075"/>
            <a:ext cx="8222100" cy="2710200"/>
          </a:xfrm>
          <a:prstGeom prst="rect">
            <a:avLst/>
          </a:prstGeom>
          <a:noFill/>
          <a:ln>
            <a:noFill/>
          </a:ln>
        </p:spPr>
        <p:txBody>
          <a:bodyPr anchorCtr="0" anchor="t" bIns="91425" lIns="91425" rIns="91425" tIns="91425">
            <a:noAutofit/>
          </a:bodyPr>
          <a:lstStyle/>
          <a:p>
            <a:pPr indent="-228600" lvl="0" marL="457200" marR="0" rtl="0" algn="l">
              <a:lnSpc>
                <a:spcPct val="115000"/>
              </a:lnSpc>
              <a:spcBef>
                <a:spcPts val="0"/>
              </a:spcBef>
              <a:spcAft>
                <a:spcPts val="0"/>
              </a:spcAft>
              <a:buClr>
                <a:schemeClr val="lt2"/>
              </a:buClr>
              <a:buSzPct val="25000"/>
              <a:buFont typeface="Roboto"/>
              <a:buNone/>
            </a:pPr>
            <a:r>
              <a:rPr b="0" i="0" lang="en" sz="1800" u="none" cap="none" strike="noStrike">
                <a:solidFill>
                  <a:schemeClr val="lt2"/>
                </a:solidFill>
                <a:latin typeface="Roboto"/>
                <a:ea typeface="Roboto"/>
                <a:cs typeface="Roboto"/>
                <a:sym typeface="Roboto"/>
              </a:rPr>
              <a:t>Focussing on how the ‘assessment and feedback patterns in the programme affect student learning behaviour’</a:t>
            </a:r>
          </a:p>
          <a:p>
            <a:pPr indent="-228600" lvl="0" marL="457200" marR="0" rtl="0" algn="l">
              <a:lnSpc>
                <a:spcPct val="115000"/>
              </a:lnSpc>
              <a:spcBef>
                <a:spcPts val="1600"/>
              </a:spcBef>
              <a:spcAft>
                <a:spcPts val="0"/>
              </a:spcAft>
              <a:buClr>
                <a:schemeClr val="lt2"/>
              </a:buClr>
              <a:buSzPct val="25000"/>
              <a:buFont typeface="Roboto"/>
              <a:buNone/>
            </a:pPr>
            <a:r>
              <a:rPr b="0" i="0" lang="en" sz="1800" u="none" cap="none" strike="noStrike">
                <a:solidFill>
                  <a:schemeClr val="lt2"/>
                </a:solidFill>
                <a:latin typeface="Roboto"/>
                <a:ea typeface="Roboto"/>
                <a:cs typeface="Roboto"/>
                <a:sym typeface="Roboto"/>
              </a:rPr>
              <a:t>Targets second and third year students (two for each year group)</a:t>
            </a:r>
          </a:p>
          <a:p>
            <a:pPr indent="-228600" lvl="0" marL="457200" marR="0" rtl="0" algn="l">
              <a:lnSpc>
                <a:spcPct val="115000"/>
              </a:lnSpc>
              <a:spcBef>
                <a:spcPts val="1600"/>
              </a:spcBef>
              <a:spcAft>
                <a:spcPts val="0"/>
              </a:spcAft>
              <a:buClr>
                <a:schemeClr val="lt2"/>
              </a:buClr>
              <a:buSzPct val="25000"/>
              <a:buFont typeface="Roboto"/>
              <a:buNone/>
            </a:pPr>
            <a:r>
              <a:rPr b="0" i="0" lang="en" sz="1800" u="none" cap="none" strike="noStrike">
                <a:solidFill>
                  <a:schemeClr val="lt2"/>
                </a:solidFill>
                <a:latin typeface="Roboto"/>
                <a:ea typeface="Roboto"/>
                <a:cs typeface="Roboto"/>
                <a:sym typeface="Roboto"/>
              </a:rPr>
              <a:t>Data is transcribed and coded </a:t>
            </a:r>
          </a:p>
          <a:p>
            <a:pPr indent="-228600" lvl="0" marL="457200" marR="0" rtl="0" algn="l">
              <a:lnSpc>
                <a:spcPct val="115000"/>
              </a:lnSpc>
              <a:spcBef>
                <a:spcPts val="1600"/>
              </a:spcBef>
              <a:spcAft>
                <a:spcPts val="0"/>
              </a:spcAft>
              <a:buClr>
                <a:schemeClr val="lt2"/>
              </a:buClr>
              <a:buSzPct val="25000"/>
              <a:buFont typeface="Roboto"/>
              <a:buNone/>
            </a:pPr>
            <a:r>
              <a:rPr b="0" i="0" lang="en" sz="1800" u="none" cap="none" strike="noStrike">
                <a:solidFill>
                  <a:schemeClr val="lt2"/>
                </a:solidFill>
                <a:latin typeface="Roboto"/>
                <a:ea typeface="Roboto"/>
                <a:cs typeface="Roboto"/>
                <a:sym typeface="Roboto"/>
              </a:rPr>
              <a:t>Ethical clearance, consent forms etc.</a:t>
            </a:r>
          </a:p>
          <a:p>
            <a:pPr indent="0" lvl="0" marL="0" marR="0" rtl="0" algn="l">
              <a:lnSpc>
                <a:spcPct val="115000"/>
              </a:lnSpc>
              <a:spcBef>
                <a:spcPts val="1600"/>
              </a:spcBef>
              <a:spcAft>
                <a:spcPts val="0"/>
              </a:spcAft>
              <a:buClr>
                <a:schemeClr val="lt2"/>
              </a:buClr>
              <a:buSzPct val="25000"/>
              <a:buFont typeface="Roboto"/>
              <a:buNone/>
            </a:pPr>
            <a:br>
              <a:rPr b="0" i="0" lang="en" sz="1800" u="none" cap="none" strike="noStrike">
                <a:solidFill>
                  <a:schemeClr val="lt2"/>
                </a:solidFill>
                <a:latin typeface="Roboto"/>
                <a:ea typeface="Roboto"/>
                <a:cs typeface="Roboto"/>
                <a:sym typeface="Roboto"/>
              </a:rPr>
            </a:b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7" name="Shape 277"/>
        <p:cNvGrpSpPr/>
        <p:nvPr/>
      </p:nvGrpSpPr>
      <p:grpSpPr>
        <a:xfrm>
          <a:off x="0" y="0"/>
          <a:ext cx="0" cy="0"/>
          <a:chOff x="0" y="0"/>
          <a:chExt cx="0" cy="0"/>
        </a:xfrm>
      </p:grpSpPr>
      <p:pic>
        <p:nvPicPr>
          <p:cNvPr id="278" name="Shape 278"/>
          <p:cNvPicPr preferRelativeResize="0"/>
          <p:nvPr/>
        </p:nvPicPr>
        <p:blipFill rotWithShape="1">
          <a:blip r:embed="rId3">
            <a:alphaModFix/>
          </a:blip>
          <a:srcRect b="0" l="0" r="0" t="0"/>
          <a:stretch/>
        </p:blipFill>
        <p:spPr>
          <a:xfrm>
            <a:off x="170425" y="130611"/>
            <a:ext cx="8918523" cy="488227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2" name="Shape 282"/>
        <p:cNvGrpSpPr/>
        <p:nvPr/>
      </p:nvGrpSpPr>
      <p:grpSpPr>
        <a:xfrm>
          <a:off x="0" y="0"/>
          <a:ext cx="0" cy="0"/>
          <a:chOff x="0" y="0"/>
          <a:chExt cx="0" cy="0"/>
        </a:xfrm>
      </p:grpSpPr>
      <p:sp>
        <p:nvSpPr>
          <p:cNvPr id="283" name="Shape 283"/>
          <p:cNvSpPr txBox="1"/>
          <p:nvPr>
            <p:ph type="title"/>
          </p:nvPr>
        </p:nvSpPr>
        <p:spPr>
          <a:xfrm>
            <a:off x="471900" y="738725"/>
            <a:ext cx="8222100" cy="767699"/>
          </a:xfrm>
          <a:prstGeom prst="rect">
            <a:avLst/>
          </a:prstGeom>
          <a:noFill/>
          <a:ln>
            <a:noFill/>
          </a:ln>
        </p:spPr>
        <p:txBody>
          <a:bodyPr anchorCtr="0" anchor="b" bIns="91425" lIns="91425" rIns="91425" tIns="91425">
            <a:noAutofit/>
          </a:bodyPr>
          <a:lstStyle/>
          <a:p>
            <a:pPr indent="0" lvl="0" marL="0" marR="0" rtl="0" algn="l">
              <a:lnSpc>
                <a:spcPct val="100000"/>
              </a:lnSpc>
              <a:spcBef>
                <a:spcPts val="0"/>
              </a:spcBef>
              <a:spcAft>
                <a:spcPts val="0"/>
              </a:spcAft>
              <a:buClr>
                <a:schemeClr val="lt1"/>
              </a:buClr>
              <a:buSzPct val="25000"/>
              <a:buFont typeface="Roboto"/>
              <a:buNone/>
            </a:pPr>
            <a:r>
              <a:rPr b="0" i="0" lang="en" sz="3200" u="none" cap="none" strike="noStrike">
                <a:solidFill>
                  <a:schemeClr val="lt1"/>
                </a:solidFill>
                <a:latin typeface="Roboto"/>
                <a:ea typeface="Roboto"/>
                <a:cs typeface="Roboto"/>
                <a:sym typeface="Roboto"/>
              </a:rPr>
              <a:t>Step 5 - The Report</a:t>
            </a:r>
          </a:p>
        </p:txBody>
      </p:sp>
      <p:sp>
        <p:nvSpPr>
          <p:cNvPr id="284" name="Shape 284"/>
          <p:cNvSpPr txBox="1"/>
          <p:nvPr>
            <p:ph idx="1" type="body"/>
          </p:nvPr>
        </p:nvSpPr>
        <p:spPr>
          <a:xfrm>
            <a:off x="471900" y="1919075"/>
            <a:ext cx="8222100" cy="2710200"/>
          </a:xfrm>
          <a:prstGeom prst="rect">
            <a:avLst/>
          </a:prstGeom>
          <a:noFill/>
          <a:ln>
            <a:noFill/>
          </a:ln>
        </p:spPr>
        <p:txBody>
          <a:bodyPr anchorCtr="0" anchor="t" bIns="91425" lIns="91425" rIns="91425" tIns="91425">
            <a:noAutofit/>
          </a:bodyPr>
          <a:lstStyle/>
          <a:p>
            <a:pPr indent="-228600" lvl="0" marL="457200" marR="0" rtl="0" algn="l">
              <a:lnSpc>
                <a:spcPct val="115000"/>
              </a:lnSpc>
              <a:spcBef>
                <a:spcPts val="0"/>
              </a:spcBef>
              <a:spcAft>
                <a:spcPts val="0"/>
              </a:spcAft>
              <a:buClr>
                <a:schemeClr val="lt2"/>
              </a:buClr>
              <a:buSzPct val="25000"/>
              <a:buFont typeface="Roboto"/>
              <a:buNone/>
            </a:pPr>
            <a:r>
              <a:rPr b="0" i="0" lang="en" sz="1800" u="none" cap="none" strike="noStrike">
                <a:solidFill>
                  <a:schemeClr val="lt2"/>
                </a:solidFill>
                <a:latin typeface="Roboto"/>
                <a:ea typeface="Roboto"/>
                <a:cs typeface="Roboto"/>
                <a:sym typeface="Roboto"/>
              </a:rPr>
              <a:t>The results are compiled into a case report which is presented to programme teams</a:t>
            </a:r>
          </a:p>
          <a:p>
            <a:pPr indent="-228600" lvl="0" marL="457200" marR="0" rtl="0" algn="l">
              <a:lnSpc>
                <a:spcPct val="115000"/>
              </a:lnSpc>
              <a:spcBef>
                <a:spcPts val="1600"/>
              </a:spcBef>
              <a:spcAft>
                <a:spcPts val="0"/>
              </a:spcAft>
              <a:buClr>
                <a:schemeClr val="lt2"/>
              </a:buClr>
              <a:buSzPct val="25000"/>
              <a:buFont typeface="Roboto"/>
              <a:buNone/>
            </a:pPr>
            <a:r>
              <a:rPr b="0" i="0" lang="en" sz="1800" u="none" cap="none" strike="noStrike">
                <a:solidFill>
                  <a:schemeClr val="lt2"/>
                </a:solidFill>
                <a:latin typeface="Roboto"/>
                <a:ea typeface="Roboto"/>
                <a:cs typeface="Roboto"/>
                <a:sym typeface="Roboto"/>
              </a:rPr>
              <a:t>From this evidence and discussion, programme teams then propose and develop changes or interventions to programmes</a:t>
            </a:r>
            <a:br>
              <a:rPr b="0" i="0" lang="en" sz="1800" u="none" cap="none" strike="noStrike">
                <a:solidFill>
                  <a:schemeClr val="lt2"/>
                </a:solidFill>
                <a:latin typeface="Roboto"/>
                <a:ea typeface="Roboto"/>
                <a:cs typeface="Roboto"/>
                <a:sym typeface="Roboto"/>
              </a:rPr>
            </a:br>
            <a:br>
              <a:rPr b="0" i="0" lang="en" sz="1800" u="none" cap="none" strike="noStrike">
                <a:solidFill>
                  <a:schemeClr val="lt2"/>
                </a:solidFill>
                <a:latin typeface="Roboto"/>
                <a:ea typeface="Roboto"/>
                <a:cs typeface="Roboto"/>
                <a:sym typeface="Roboto"/>
              </a:rPr>
            </a:b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8" name="Shape 288"/>
        <p:cNvGrpSpPr/>
        <p:nvPr/>
      </p:nvGrpSpPr>
      <p:grpSpPr>
        <a:xfrm>
          <a:off x="0" y="0"/>
          <a:ext cx="0" cy="0"/>
          <a:chOff x="0" y="0"/>
          <a:chExt cx="0" cy="0"/>
        </a:xfrm>
      </p:grpSpPr>
      <p:sp>
        <p:nvSpPr>
          <p:cNvPr id="289" name="Shape 289"/>
          <p:cNvSpPr txBox="1"/>
          <p:nvPr>
            <p:ph type="title"/>
          </p:nvPr>
        </p:nvSpPr>
        <p:spPr>
          <a:xfrm>
            <a:off x="471900" y="738725"/>
            <a:ext cx="8222100" cy="767699"/>
          </a:xfrm>
          <a:prstGeom prst="rect">
            <a:avLst/>
          </a:prstGeom>
          <a:noFill/>
          <a:ln>
            <a:noFill/>
          </a:ln>
        </p:spPr>
        <p:txBody>
          <a:bodyPr anchorCtr="0" anchor="b" bIns="91425" lIns="91425" rIns="91425" tIns="91425">
            <a:noAutofit/>
          </a:bodyPr>
          <a:lstStyle/>
          <a:p>
            <a:pPr indent="0" lvl="0" marL="0" marR="0" rtl="0" algn="l">
              <a:lnSpc>
                <a:spcPct val="100000"/>
              </a:lnSpc>
              <a:spcBef>
                <a:spcPts val="0"/>
              </a:spcBef>
              <a:spcAft>
                <a:spcPts val="0"/>
              </a:spcAft>
              <a:buClr>
                <a:schemeClr val="lt1"/>
              </a:buClr>
              <a:buSzPct val="25000"/>
              <a:buFont typeface="Roboto"/>
              <a:buNone/>
            </a:pPr>
            <a:r>
              <a:rPr b="0" i="0" lang="en" sz="3200" u="none" cap="none" strike="noStrike">
                <a:solidFill>
                  <a:schemeClr val="lt1"/>
                </a:solidFill>
                <a:latin typeface="Roboto"/>
                <a:ea typeface="Roboto"/>
                <a:cs typeface="Roboto"/>
                <a:sym typeface="Roboto"/>
              </a:rPr>
              <a:t>Discussion &gt; Action Plan</a:t>
            </a:r>
          </a:p>
        </p:txBody>
      </p:sp>
      <p:sp>
        <p:nvSpPr>
          <p:cNvPr id="290" name="Shape 290"/>
          <p:cNvSpPr txBox="1"/>
          <p:nvPr>
            <p:ph idx="1" type="body"/>
          </p:nvPr>
        </p:nvSpPr>
        <p:spPr>
          <a:xfrm>
            <a:off x="471900" y="1766400"/>
            <a:ext cx="8222100" cy="2710200"/>
          </a:xfrm>
          <a:prstGeom prst="rect">
            <a:avLst/>
          </a:prstGeom>
          <a:noFill/>
          <a:ln>
            <a:noFill/>
          </a:ln>
        </p:spPr>
        <p:txBody>
          <a:bodyPr anchorCtr="0" anchor="t" bIns="91425" lIns="91425" rIns="91425" tIns="91425">
            <a:noAutofit/>
          </a:bodyPr>
          <a:lstStyle/>
          <a:p>
            <a:pPr indent="-228600" lvl="0" marL="457200" marR="0" rtl="0" algn="l">
              <a:lnSpc>
                <a:spcPct val="115000"/>
              </a:lnSpc>
              <a:spcBef>
                <a:spcPts val="0"/>
              </a:spcBef>
              <a:spcAft>
                <a:spcPts val="0"/>
              </a:spcAft>
              <a:buClr>
                <a:schemeClr val="lt2"/>
              </a:buClr>
              <a:buSzPct val="25000"/>
              <a:buFont typeface="Roboto"/>
              <a:buNone/>
            </a:pPr>
            <a:r>
              <a:rPr b="0" i="0" lang="en" sz="1800" u="none" cap="none" strike="noStrike">
                <a:solidFill>
                  <a:schemeClr val="lt2"/>
                </a:solidFill>
                <a:latin typeface="Roboto"/>
                <a:ea typeface="Roboto"/>
                <a:cs typeface="Roboto"/>
                <a:sym typeface="Roboto"/>
              </a:rPr>
              <a:t>Teaching Committee, BoS, designated meeting</a:t>
            </a:r>
          </a:p>
          <a:p>
            <a:pPr indent="-228600" lvl="0" marL="457200" marR="0" rtl="0" algn="l">
              <a:lnSpc>
                <a:spcPct val="115000"/>
              </a:lnSpc>
              <a:spcBef>
                <a:spcPts val="1600"/>
              </a:spcBef>
              <a:spcAft>
                <a:spcPts val="0"/>
              </a:spcAft>
              <a:buClr>
                <a:schemeClr val="lt2"/>
              </a:buClr>
              <a:buSzPct val="25000"/>
              <a:buFont typeface="Roboto"/>
              <a:buNone/>
            </a:pPr>
            <a:r>
              <a:rPr b="0" i="0" lang="en" sz="1800" u="none" cap="none" strike="noStrike">
                <a:solidFill>
                  <a:schemeClr val="lt2"/>
                </a:solidFill>
                <a:latin typeface="Roboto"/>
                <a:ea typeface="Roboto"/>
                <a:cs typeface="Roboto"/>
                <a:sym typeface="Roboto"/>
              </a:rPr>
              <a:t>Involvement of the </a:t>
            </a:r>
            <a:r>
              <a:rPr b="1" i="0" lang="en" sz="1800" u="sng" cap="none" strike="noStrike">
                <a:solidFill>
                  <a:schemeClr val="lt2"/>
                </a:solidFill>
                <a:latin typeface="Roboto"/>
                <a:ea typeface="Roboto"/>
                <a:cs typeface="Roboto"/>
                <a:sym typeface="Roboto"/>
              </a:rPr>
              <a:t>whole</a:t>
            </a:r>
            <a:r>
              <a:rPr b="0" i="0" lang="en" sz="1800" u="none" cap="none" strike="noStrike">
                <a:solidFill>
                  <a:schemeClr val="lt2"/>
                </a:solidFill>
                <a:latin typeface="Roboto"/>
                <a:ea typeface="Roboto"/>
                <a:cs typeface="Roboto"/>
                <a:sym typeface="Roboto"/>
              </a:rPr>
              <a:t> department, not just ‘my module’</a:t>
            </a:r>
          </a:p>
          <a:p>
            <a:pPr indent="-228600" lvl="0" marL="457200" marR="0" rtl="0" algn="l">
              <a:lnSpc>
                <a:spcPct val="115000"/>
              </a:lnSpc>
              <a:spcBef>
                <a:spcPts val="1600"/>
              </a:spcBef>
              <a:spcAft>
                <a:spcPts val="0"/>
              </a:spcAft>
              <a:buClr>
                <a:schemeClr val="lt2"/>
              </a:buClr>
              <a:buSzPct val="25000"/>
              <a:buFont typeface="Roboto"/>
              <a:buNone/>
            </a:pPr>
            <a:r>
              <a:rPr b="0" i="0" lang="en" sz="1800" u="none" cap="none" strike="noStrike">
                <a:solidFill>
                  <a:schemeClr val="lt2"/>
                </a:solidFill>
                <a:latin typeface="Roboto"/>
                <a:ea typeface="Roboto"/>
                <a:cs typeface="Roboto"/>
                <a:sym typeface="Roboto"/>
              </a:rPr>
              <a:t>Generative</a:t>
            </a:r>
          </a:p>
          <a:p>
            <a:pPr indent="-228600" lvl="0" marL="457200" marR="0" rtl="0" algn="l">
              <a:lnSpc>
                <a:spcPct val="115000"/>
              </a:lnSpc>
              <a:spcBef>
                <a:spcPts val="1600"/>
              </a:spcBef>
              <a:spcAft>
                <a:spcPts val="0"/>
              </a:spcAft>
              <a:buClr>
                <a:schemeClr val="lt2"/>
              </a:buClr>
              <a:buSzPct val="25000"/>
              <a:buFont typeface="Roboto"/>
              <a:buNone/>
            </a:pPr>
            <a:r>
              <a:rPr b="0" i="0" lang="en" sz="1800" u="none" cap="none" strike="noStrike">
                <a:solidFill>
                  <a:schemeClr val="lt2"/>
                </a:solidFill>
                <a:latin typeface="Roboto"/>
                <a:ea typeface="Roboto"/>
                <a:cs typeface="Roboto"/>
                <a:sym typeface="Roboto"/>
              </a:rPr>
              <a:t>Debate, contextualize, criticize, challenge, recognize…</a:t>
            </a:r>
          </a:p>
          <a:p>
            <a:pPr indent="-228600" lvl="0" marL="457200" marR="0" rtl="0" algn="l">
              <a:lnSpc>
                <a:spcPct val="115000"/>
              </a:lnSpc>
              <a:spcBef>
                <a:spcPts val="1600"/>
              </a:spcBef>
              <a:spcAft>
                <a:spcPts val="0"/>
              </a:spcAft>
              <a:buClr>
                <a:schemeClr val="lt2"/>
              </a:buClr>
              <a:buSzPct val="25000"/>
              <a:buFont typeface="Roboto"/>
              <a:buNone/>
            </a:pPr>
            <a:r>
              <a:rPr b="0" i="0" lang="en" sz="1800" u="none" cap="none" strike="noStrike">
                <a:solidFill>
                  <a:schemeClr val="lt2"/>
                </a:solidFill>
                <a:latin typeface="Roboto"/>
                <a:ea typeface="Roboto"/>
                <a:cs typeface="Roboto"/>
                <a:sym typeface="Roboto"/>
              </a:rPr>
              <a:t>Fresh ideas and conversations</a:t>
            </a:r>
          </a:p>
          <a:p>
            <a:pPr indent="-228600" lvl="0" marL="457200" marR="0" rtl="0" algn="l">
              <a:lnSpc>
                <a:spcPct val="115000"/>
              </a:lnSpc>
              <a:spcBef>
                <a:spcPts val="1600"/>
              </a:spcBef>
              <a:spcAft>
                <a:spcPts val="0"/>
              </a:spcAft>
              <a:buClr>
                <a:schemeClr val="lt2"/>
              </a:buClr>
              <a:buSzPct val="25000"/>
              <a:buFont typeface="Roboto"/>
              <a:buNone/>
            </a:pPr>
            <a:r>
              <a:rPr b="0" i="0" lang="en" sz="1800" u="none" cap="none" strike="noStrike">
                <a:solidFill>
                  <a:schemeClr val="lt2"/>
                </a:solidFill>
                <a:latin typeface="Roboto"/>
                <a:ea typeface="Roboto"/>
                <a:cs typeface="Roboto"/>
                <a:sym typeface="Roboto"/>
              </a:rPr>
              <a:t>Changes to assessment, pedagogy, structure of the curriculum</a:t>
            </a:r>
          </a:p>
          <a:p>
            <a:pPr indent="0" lvl="0" marL="0" marR="0" rtl="0" algn="l">
              <a:lnSpc>
                <a:spcPct val="115000"/>
              </a:lnSpc>
              <a:spcBef>
                <a:spcPts val="1600"/>
              </a:spcBef>
              <a:spcAft>
                <a:spcPts val="0"/>
              </a:spcAft>
              <a:buClr>
                <a:schemeClr val="lt2"/>
              </a:buClr>
              <a:buSzPct val="25000"/>
              <a:buFont typeface="Roboto"/>
              <a:buNone/>
            </a:pPr>
            <a:r>
              <a:t/>
            </a:r>
            <a:endParaRPr b="0" i="0" sz="1800" u="none" cap="none" strike="noStrike">
              <a:solidFill>
                <a:schemeClr val="lt2"/>
              </a:solidFill>
              <a:latin typeface="Roboto"/>
              <a:ea typeface="Roboto"/>
              <a:cs typeface="Roboto"/>
              <a:sym typeface="Roboto"/>
            </a:endParaRPr>
          </a:p>
        </p:txBody>
      </p:sp>
      <p:pic>
        <p:nvPicPr>
          <p:cNvPr id="291" name="Shape 291"/>
          <p:cNvPicPr preferRelativeResize="0"/>
          <p:nvPr/>
        </p:nvPicPr>
        <p:blipFill rotWithShape="1">
          <a:blip r:embed="rId3">
            <a:alphaModFix/>
          </a:blip>
          <a:srcRect b="0" l="0" r="0" t="0"/>
          <a:stretch/>
        </p:blipFill>
        <p:spPr>
          <a:xfrm>
            <a:off x="2137575" y="3859048"/>
            <a:ext cx="4639857" cy="1284447"/>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5" name="Shape 295"/>
        <p:cNvGrpSpPr/>
        <p:nvPr/>
      </p:nvGrpSpPr>
      <p:grpSpPr>
        <a:xfrm>
          <a:off x="0" y="0"/>
          <a:ext cx="0" cy="0"/>
          <a:chOff x="0" y="0"/>
          <a:chExt cx="0" cy="0"/>
        </a:xfrm>
      </p:grpSpPr>
      <p:sp>
        <p:nvSpPr>
          <p:cNvPr id="296" name="Shape 296"/>
          <p:cNvSpPr txBox="1"/>
          <p:nvPr>
            <p:ph type="title"/>
          </p:nvPr>
        </p:nvSpPr>
        <p:spPr>
          <a:xfrm>
            <a:off x="460950" y="2065350"/>
            <a:ext cx="8222100" cy="1012799"/>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chemeClr val="lt1"/>
              </a:buClr>
              <a:buSzPct val="25000"/>
              <a:buFont typeface="Roboto"/>
              <a:buNone/>
            </a:pPr>
            <a:r>
              <a:rPr b="0" i="0" lang="en" sz="4200" u="none" cap="none" strike="noStrike">
                <a:solidFill>
                  <a:schemeClr val="lt1"/>
                </a:solidFill>
                <a:latin typeface="Roboto"/>
                <a:ea typeface="Roboto"/>
                <a:cs typeface="Roboto"/>
                <a:sym typeface="Roboto"/>
              </a:rPr>
              <a:t>2. TESTA and York Pedagogy</a:t>
            </a: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0" name="Shape 300"/>
        <p:cNvGrpSpPr/>
        <p:nvPr/>
      </p:nvGrpSpPr>
      <p:grpSpPr>
        <a:xfrm>
          <a:off x="0" y="0"/>
          <a:ext cx="0" cy="0"/>
          <a:chOff x="0" y="0"/>
          <a:chExt cx="0" cy="0"/>
        </a:xfrm>
      </p:grpSpPr>
      <p:sp>
        <p:nvSpPr>
          <p:cNvPr id="301" name="Shape 301"/>
          <p:cNvSpPr txBox="1"/>
          <p:nvPr>
            <p:ph type="title"/>
          </p:nvPr>
        </p:nvSpPr>
        <p:spPr>
          <a:xfrm>
            <a:off x="471900" y="738725"/>
            <a:ext cx="8222100" cy="767699"/>
          </a:xfrm>
          <a:prstGeom prst="rect">
            <a:avLst/>
          </a:prstGeom>
          <a:noFill/>
          <a:ln>
            <a:noFill/>
          </a:ln>
        </p:spPr>
        <p:txBody>
          <a:bodyPr anchorCtr="0" anchor="b" bIns="91425" lIns="91425" rIns="91425" tIns="91425">
            <a:noAutofit/>
          </a:bodyPr>
          <a:lstStyle/>
          <a:p>
            <a:pPr indent="0" lvl="0" marL="0" marR="0" rtl="0" algn="l">
              <a:lnSpc>
                <a:spcPct val="100000"/>
              </a:lnSpc>
              <a:spcBef>
                <a:spcPts val="0"/>
              </a:spcBef>
              <a:spcAft>
                <a:spcPts val="0"/>
              </a:spcAft>
              <a:buClr>
                <a:schemeClr val="lt1"/>
              </a:buClr>
              <a:buSzPct val="25000"/>
              <a:buFont typeface="Roboto"/>
              <a:buNone/>
            </a:pPr>
            <a:r>
              <a:rPr b="0" i="0" lang="en" sz="3200" u="none" cap="none" strike="noStrike">
                <a:solidFill>
                  <a:schemeClr val="lt1"/>
                </a:solidFill>
                <a:latin typeface="Roboto"/>
                <a:ea typeface="Roboto"/>
                <a:cs typeface="Roboto"/>
                <a:sym typeface="Roboto"/>
              </a:rPr>
              <a:t>Current take-up</a:t>
            </a:r>
          </a:p>
        </p:txBody>
      </p:sp>
      <p:sp>
        <p:nvSpPr>
          <p:cNvPr id="302" name="Shape 302"/>
          <p:cNvSpPr txBox="1"/>
          <p:nvPr>
            <p:ph idx="1" type="body"/>
          </p:nvPr>
        </p:nvSpPr>
        <p:spPr>
          <a:xfrm>
            <a:off x="471900" y="1919075"/>
            <a:ext cx="3999899" cy="2710198"/>
          </a:xfrm>
          <a:prstGeom prst="rect">
            <a:avLst/>
          </a:prstGeom>
          <a:noFill/>
          <a:ln>
            <a:noFill/>
          </a:ln>
        </p:spPr>
        <p:txBody>
          <a:bodyPr anchorCtr="0" anchor="t" bIns="91425" lIns="91425" rIns="91425" tIns="91425">
            <a:noAutofit/>
          </a:bodyPr>
          <a:lstStyle/>
          <a:p>
            <a:pPr indent="-342900" lvl="0" marL="457200" marR="0" rtl="0" algn="l">
              <a:lnSpc>
                <a:spcPct val="115000"/>
              </a:lnSpc>
              <a:spcBef>
                <a:spcPts val="0"/>
              </a:spcBef>
              <a:spcAft>
                <a:spcPts val="0"/>
              </a:spcAft>
              <a:buClr>
                <a:srgbClr val="737373"/>
              </a:buClr>
              <a:buSzPct val="25000"/>
              <a:buFont typeface="Roboto"/>
              <a:buNone/>
            </a:pPr>
            <a:r>
              <a:rPr b="0" i="0" lang="en" sz="1800" u="none" cap="none" strike="noStrike">
                <a:solidFill>
                  <a:srgbClr val="737373"/>
                </a:solidFill>
                <a:latin typeface="Roboto"/>
                <a:ea typeface="Roboto"/>
                <a:cs typeface="Roboto"/>
                <a:sym typeface="Roboto"/>
              </a:rPr>
              <a:t>Physics (UG) </a:t>
            </a:r>
          </a:p>
          <a:p>
            <a:pPr indent="-342900" lvl="0" marL="457200" marR="0" rtl="0" algn="l">
              <a:lnSpc>
                <a:spcPct val="115000"/>
              </a:lnSpc>
              <a:spcBef>
                <a:spcPts val="1600"/>
              </a:spcBef>
              <a:spcAft>
                <a:spcPts val="0"/>
              </a:spcAft>
              <a:buClr>
                <a:srgbClr val="737373"/>
              </a:buClr>
              <a:buSzPct val="25000"/>
              <a:buFont typeface="Roboto"/>
              <a:buNone/>
            </a:pPr>
            <a:r>
              <a:rPr b="0" i="0" lang="en" sz="1800" u="none" cap="none" strike="noStrike">
                <a:solidFill>
                  <a:srgbClr val="737373"/>
                </a:solidFill>
                <a:latin typeface="Roboto"/>
                <a:ea typeface="Roboto"/>
                <a:cs typeface="Roboto"/>
                <a:sym typeface="Roboto"/>
              </a:rPr>
              <a:t>Sociology (UG)  </a:t>
            </a:r>
          </a:p>
          <a:p>
            <a:pPr indent="-342900" lvl="0" marL="457200" marR="0" rtl="0" algn="l">
              <a:lnSpc>
                <a:spcPct val="115000"/>
              </a:lnSpc>
              <a:spcBef>
                <a:spcPts val="1600"/>
              </a:spcBef>
              <a:spcAft>
                <a:spcPts val="0"/>
              </a:spcAft>
              <a:buClr>
                <a:srgbClr val="737373"/>
              </a:buClr>
              <a:buSzPct val="25000"/>
              <a:buFont typeface="Roboto"/>
              <a:buNone/>
            </a:pPr>
            <a:r>
              <a:rPr b="0" i="0" lang="en" sz="1800" u="none" cap="none" strike="noStrike">
                <a:solidFill>
                  <a:srgbClr val="737373"/>
                </a:solidFill>
                <a:latin typeface="Roboto"/>
                <a:ea typeface="Roboto"/>
                <a:cs typeface="Roboto"/>
                <a:sym typeface="Roboto"/>
              </a:rPr>
              <a:t>Education (UG) </a:t>
            </a:r>
          </a:p>
          <a:p>
            <a:pPr indent="-342900" lvl="0" marL="457200" marR="0" rtl="0" algn="l">
              <a:lnSpc>
                <a:spcPct val="115000"/>
              </a:lnSpc>
              <a:spcBef>
                <a:spcPts val="1600"/>
              </a:spcBef>
              <a:spcAft>
                <a:spcPts val="0"/>
              </a:spcAft>
              <a:buClr>
                <a:srgbClr val="737373"/>
              </a:buClr>
              <a:buSzPct val="25000"/>
              <a:buFont typeface="Roboto"/>
              <a:buNone/>
            </a:pPr>
            <a:r>
              <a:rPr b="0" i="0" lang="en" sz="1800" u="none" cap="none" strike="noStrike">
                <a:solidFill>
                  <a:srgbClr val="737373"/>
                </a:solidFill>
                <a:latin typeface="Roboto"/>
                <a:ea typeface="Roboto"/>
                <a:cs typeface="Roboto"/>
                <a:sym typeface="Roboto"/>
              </a:rPr>
              <a:t>Electronics (UG)</a:t>
            </a:r>
          </a:p>
          <a:p>
            <a:pPr indent="-342900" lvl="0" marL="457200" marR="0" rtl="0" algn="l">
              <a:lnSpc>
                <a:spcPct val="115000"/>
              </a:lnSpc>
              <a:spcBef>
                <a:spcPts val="1600"/>
              </a:spcBef>
              <a:spcAft>
                <a:spcPts val="0"/>
              </a:spcAft>
              <a:buClr>
                <a:srgbClr val="737373"/>
              </a:buClr>
              <a:buSzPct val="25000"/>
              <a:buFont typeface="Roboto"/>
              <a:buNone/>
            </a:pPr>
            <a:r>
              <a:rPr b="0" i="0" lang="en" sz="1800" u="none" cap="none" strike="noStrike">
                <a:solidFill>
                  <a:srgbClr val="737373"/>
                </a:solidFill>
                <a:latin typeface="Roboto"/>
                <a:ea typeface="Roboto"/>
                <a:cs typeface="Roboto"/>
                <a:sym typeface="Roboto"/>
              </a:rPr>
              <a:t>Environment (UG and PG) </a:t>
            </a:r>
          </a:p>
          <a:p>
            <a:pPr indent="0" lvl="0" marL="0" marR="0" rtl="0" algn="l">
              <a:lnSpc>
                <a:spcPct val="115000"/>
              </a:lnSpc>
              <a:spcBef>
                <a:spcPts val="1600"/>
              </a:spcBef>
              <a:spcAft>
                <a:spcPts val="0"/>
              </a:spcAft>
              <a:buClr>
                <a:schemeClr val="lt2"/>
              </a:buClr>
              <a:buSzPct val="25000"/>
              <a:buFont typeface="Roboto"/>
              <a:buNone/>
            </a:pPr>
            <a:r>
              <a:t/>
            </a:r>
            <a:endParaRPr b="0" i="0" sz="1400" u="none" cap="none" strike="noStrike">
              <a:solidFill>
                <a:schemeClr val="lt2"/>
              </a:solidFill>
              <a:latin typeface="Roboto"/>
              <a:ea typeface="Roboto"/>
              <a:cs typeface="Roboto"/>
              <a:sym typeface="Roboto"/>
            </a:endParaRPr>
          </a:p>
        </p:txBody>
      </p:sp>
      <p:sp>
        <p:nvSpPr>
          <p:cNvPr id="303" name="Shape 303"/>
          <p:cNvSpPr txBox="1"/>
          <p:nvPr>
            <p:ph idx="2" type="body"/>
          </p:nvPr>
        </p:nvSpPr>
        <p:spPr>
          <a:xfrm>
            <a:off x="3413700" y="1702950"/>
            <a:ext cx="5280300" cy="2710200"/>
          </a:xfrm>
          <a:prstGeom prst="rect">
            <a:avLst/>
          </a:prstGeom>
          <a:noFill/>
          <a:ln>
            <a:noFill/>
          </a:ln>
        </p:spPr>
        <p:txBody>
          <a:bodyPr anchorCtr="0" anchor="t" bIns="91425" lIns="91425" rIns="91425" tIns="91425">
            <a:noAutofit/>
          </a:bodyPr>
          <a:lstStyle/>
          <a:p>
            <a:pPr indent="0" lvl="0" marL="0" marR="0" rtl="0" algn="l">
              <a:lnSpc>
                <a:spcPct val="115000"/>
              </a:lnSpc>
              <a:spcBef>
                <a:spcPts val="0"/>
              </a:spcBef>
              <a:spcAft>
                <a:spcPts val="0"/>
              </a:spcAft>
              <a:buClr>
                <a:schemeClr val="lt2"/>
              </a:buClr>
              <a:buSzPct val="25000"/>
              <a:buFont typeface="Roboto"/>
              <a:buNone/>
            </a:pPr>
            <a:r>
              <a:rPr b="0" i="0" lang="en" sz="1800" u="none" cap="none" strike="noStrike">
                <a:solidFill>
                  <a:schemeClr val="lt2"/>
                </a:solidFill>
                <a:latin typeface="Roboto"/>
                <a:ea typeface="Roboto"/>
                <a:cs typeface="Roboto"/>
                <a:sym typeface="Roboto"/>
              </a:rPr>
              <a:t> </a:t>
            </a:r>
          </a:p>
          <a:p>
            <a:pPr indent="0" lvl="0" marL="0" marR="0" rtl="0" algn="l">
              <a:lnSpc>
                <a:spcPct val="115000"/>
              </a:lnSpc>
              <a:spcBef>
                <a:spcPts val="1600"/>
              </a:spcBef>
              <a:spcAft>
                <a:spcPts val="0"/>
              </a:spcAft>
              <a:buClr>
                <a:schemeClr val="lt2"/>
              </a:buClr>
              <a:buSzPct val="25000"/>
              <a:buFont typeface="Roboto"/>
              <a:buNone/>
            </a:pPr>
            <a:r>
              <a:t/>
            </a:r>
            <a:endParaRPr b="0" i="0" sz="1800" u="none" cap="none" strike="noStrike">
              <a:solidFill>
                <a:schemeClr val="lt2"/>
              </a:solidFill>
              <a:latin typeface="Roboto"/>
              <a:ea typeface="Roboto"/>
              <a:cs typeface="Roboto"/>
              <a:sym typeface="Roboto"/>
            </a:endParaRPr>
          </a:p>
          <a:p>
            <a:pPr indent="0" lvl="0" marL="0" marR="0" rtl="0" algn="l">
              <a:lnSpc>
                <a:spcPct val="115000"/>
              </a:lnSpc>
              <a:spcBef>
                <a:spcPts val="1600"/>
              </a:spcBef>
              <a:spcAft>
                <a:spcPts val="0"/>
              </a:spcAft>
              <a:buClr>
                <a:schemeClr val="lt2"/>
              </a:buClr>
              <a:buSzPct val="25000"/>
              <a:buFont typeface="Roboto"/>
              <a:buNone/>
            </a:pPr>
            <a:r>
              <a:t/>
            </a:r>
            <a:endParaRPr b="0" i="0" sz="1400" u="none" cap="none" strike="noStrike">
              <a:solidFill>
                <a:schemeClr val="lt2"/>
              </a:solidFill>
              <a:latin typeface="Roboto"/>
              <a:ea typeface="Roboto"/>
              <a:cs typeface="Roboto"/>
              <a:sym typeface="Roboto"/>
            </a:endParaRPr>
          </a:p>
        </p:txBody>
      </p:sp>
      <p:sp>
        <p:nvSpPr>
          <p:cNvPr id="304" name="Shape 304"/>
          <p:cNvSpPr txBox="1"/>
          <p:nvPr/>
        </p:nvSpPr>
        <p:spPr>
          <a:xfrm>
            <a:off x="5532500" y="1919075"/>
            <a:ext cx="3501000" cy="2996699"/>
          </a:xfrm>
          <a:prstGeom prst="rect">
            <a:avLst/>
          </a:prstGeom>
          <a:noFill/>
          <a:ln>
            <a:noFill/>
          </a:ln>
        </p:spPr>
        <p:txBody>
          <a:bodyPr anchorCtr="0" anchor="t" bIns="91425" lIns="91425" rIns="91425" tIns="91425">
            <a:noAutofit/>
          </a:bodyPr>
          <a:lstStyle/>
          <a:p>
            <a:pPr indent="-342900" lvl="0" marL="457200" marR="0" rtl="0" algn="l">
              <a:lnSpc>
                <a:spcPct val="115000"/>
              </a:lnSpc>
              <a:spcBef>
                <a:spcPts val="0"/>
              </a:spcBef>
              <a:spcAft>
                <a:spcPts val="0"/>
              </a:spcAft>
              <a:buClr>
                <a:srgbClr val="666666"/>
              </a:buClr>
              <a:buSzPct val="100000"/>
              <a:buFont typeface="Roboto"/>
              <a:buChar char="●"/>
            </a:pPr>
            <a:r>
              <a:rPr b="0" i="0" lang="en" sz="1800" u="none" cap="none" strike="noStrike">
                <a:solidFill>
                  <a:srgbClr val="666666"/>
                </a:solidFill>
                <a:latin typeface="Roboto"/>
                <a:ea typeface="Roboto"/>
                <a:cs typeface="Roboto"/>
                <a:sym typeface="Roboto"/>
              </a:rPr>
              <a:t>Single honours</a:t>
            </a:r>
          </a:p>
          <a:p>
            <a:pPr indent="-342900" lvl="0" marL="457200" marR="0" rtl="0" algn="l">
              <a:lnSpc>
                <a:spcPct val="115000"/>
              </a:lnSpc>
              <a:spcBef>
                <a:spcPts val="1600"/>
              </a:spcBef>
              <a:spcAft>
                <a:spcPts val="0"/>
              </a:spcAft>
              <a:buClr>
                <a:srgbClr val="666666"/>
              </a:buClr>
              <a:buSzPct val="100000"/>
              <a:buFont typeface="Roboto"/>
              <a:buChar char="●"/>
            </a:pPr>
            <a:r>
              <a:rPr b="0" i="0" lang="en" sz="1800" u="none" cap="none" strike="noStrike">
                <a:solidFill>
                  <a:srgbClr val="666666"/>
                </a:solidFill>
                <a:latin typeface="Roboto"/>
                <a:ea typeface="Roboto"/>
                <a:cs typeface="Roboto"/>
                <a:sym typeface="Roboto"/>
              </a:rPr>
              <a:t>Core programme</a:t>
            </a:r>
          </a:p>
          <a:p>
            <a:pPr indent="-342900" lvl="0" marL="457200" marR="0" rtl="0" algn="l">
              <a:lnSpc>
                <a:spcPct val="115000"/>
              </a:lnSpc>
              <a:spcBef>
                <a:spcPts val="1600"/>
              </a:spcBef>
              <a:spcAft>
                <a:spcPts val="0"/>
              </a:spcAft>
              <a:buClr>
                <a:srgbClr val="666666"/>
              </a:buClr>
              <a:buSzPct val="100000"/>
              <a:buFont typeface="Roboto"/>
              <a:buChar char="●"/>
            </a:pPr>
            <a:r>
              <a:rPr b="0" i="0" lang="en" sz="1800" u="none" cap="none" strike="noStrike">
                <a:solidFill>
                  <a:srgbClr val="666666"/>
                </a:solidFill>
                <a:latin typeface="Roboto"/>
                <a:ea typeface="Roboto"/>
                <a:cs typeface="Roboto"/>
                <a:sym typeface="Roboto"/>
              </a:rPr>
              <a:t>Most pressing case</a:t>
            </a:r>
          </a:p>
          <a:p>
            <a:pPr indent="-342900" lvl="0" marL="457200" marR="0" rtl="0" algn="l">
              <a:lnSpc>
                <a:spcPct val="115000"/>
              </a:lnSpc>
              <a:spcBef>
                <a:spcPts val="1600"/>
              </a:spcBef>
              <a:spcAft>
                <a:spcPts val="0"/>
              </a:spcAft>
              <a:buClr>
                <a:srgbClr val="666666"/>
              </a:buClr>
              <a:buSzPct val="100000"/>
              <a:buFont typeface="Roboto"/>
              <a:buChar char="●"/>
            </a:pPr>
            <a:r>
              <a:rPr b="0" i="0" lang="en" sz="1800" u="none" cap="none" strike="noStrike">
                <a:solidFill>
                  <a:srgbClr val="666666"/>
                </a:solidFill>
                <a:latin typeface="Roboto"/>
                <a:ea typeface="Roboto"/>
                <a:cs typeface="Roboto"/>
                <a:sym typeface="Roboto"/>
              </a:rPr>
              <a:t>Specific year groups</a:t>
            </a:r>
          </a:p>
          <a:p>
            <a:pPr indent="0" lvl="0" marL="0" marR="0" rtl="0" algn="l">
              <a:lnSpc>
                <a:spcPct val="115000"/>
              </a:lnSpc>
              <a:spcBef>
                <a:spcPts val="1600"/>
              </a:spcBef>
              <a:spcAft>
                <a:spcPts val="0"/>
              </a:spcAft>
              <a:buClr>
                <a:srgbClr val="000000"/>
              </a:buClr>
              <a:buFont typeface="Arial"/>
              <a:buNone/>
            </a:pPr>
            <a:r>
              <a:t/>
            </a:r>
            <a:endParaRPr b="0" i="0" sz="1400" u="none" cap="none" strike="noStrike">
              <a:solidFill>
                <a:srgbClr val="666666"/>
              </a:solidFill>
              <a:latin typeface="Arial"/>
              <a:ea typeface="Arial"/>
              <a:cs typeface="Arial"/>
              <a:sym typeface="Arial"/>
            </a:endParaRPr>
          </a:p>
        </p:txBody>
      </p:sp>
      <p:sp>
        <p:nvSpPr>
          <p:cNvPr id="305" name="Shape 305"/>
          <p:cNvSpPr txBox="1"/>
          <p:nvPr/>
        </p:nvSpPr>
        <p:spPr>
          <a:xfrm>
            <a:off x="433500" y="4051600"/>
            <a:ext cx="8298899" cy="968099"/>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rgbClr val="666666"/>
              </a:buClr>
              <a:buSzPct val="25000"/>
              <a:buFont typeface="Roboto"/>
              <a:buNone/>
            </a:pPr>
            <a:r>
              <a:rPr b="0" i="0" lang="en" sz="1800" u="none" cap="none" strike="noStrike">
                <a:solidFill>
                  <a:srgbClr val="666666"/>
                </a:solidFill>
                <a:latin typeface="Roboto"/>
                <a:ea typeface="Roboto"/>
                <a:cs typeface="Roboto"/>
                <a:sym typeface="Roboto"/>
              </a:rPr>
              <a:t>Approval meetings, Rapid Response Fund (£3k), Pedagogy Implementation Fund (£10k). </a:t>
            </a: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9" name="Shape 309"/>
        <p:cNvGrpSpPr/>
        <p:nvPr/>
      </p:nvGrpSpPr>
      <p:grpSpPr>
        <a:xfrm>
          <a:off x="0" y="0"/>
          <a:ext cx="0" cy="0"/>
          <a:chOff x="0" y="0"/>
          <a:chExt cx="0" cy="0"/>
        </a:xfrm>
      </p:grpSpPr>
      <p:sp>
        <p:nvSpPr>
          <p:cNvPr id="310" name="Shape 310"/>
          <p:cNvSpPr txBox="1"/>
          <p:nvPr>
            <p:ph type="title"/>
          </p:nvPr>
        </p:nvSpPr>
        <p:spPr>
          <a:xfrm>
            <a:off x="226077" y="228125"/>
            <a:ext cx="2807999" cy="953399"/>
          </a:xfrm>
          <a:prstGeom prst="rect">
            <a:avLst/>
          </a:prstGeom>
          <a:noFill/>
          <a:ln>
            <a:noFill/>
          </a:ln>
        </p:spPr>
        <p:txBody>
          <a:bodyPr anchorCtr="0" anchor="b" bIns="91425" lIns="91425" rIns="91425" tIns="91425">
            <a:noAutofit/>
          </a:bodyPr>
          <a:lstStyle/>
          <a:p>
            <a:pPr indent="0" lvl="0" marL="0" marR="0" rtl="0" algn="l">
              <a:lnSpc>
                <a:spcPct val="100000"/>
              </a:lnSpc>
              <a:spcBef>
                <a:spcPts val="0"/>
              </a:spcBef>
              <a:spcAft>
                <a:spcPts val="0"/>
              </a:spcAft>
              <a:buClr>
                <a:schemeClr val="lt1"/>
              </a:buClr>
              <a:buSzPct val="25000"/>
              <a:buFont typeface="Roboto"/>
              <a:buNone/>
            </a:pPr>
            <a:r>
              <a:rPr b="0" i="0" lang="en" sz="2400" u="none" cap="none" strike="noStrike">
                <a:solidFill>
                  <a:schemeClr val="lt1"/>
                </a:solidFill>
                <a:latin typeface="Roboto"/>
                <a:ea typeface="Roboto"/>
                <a:cs typeface="Roboto"/>
                <a:sym typeface="Roboto"/>
              </a:rPr>
              <a:t>Possible engagement...</a:t>
            </a:r>
          </a:p>
        </p:txBody>
      </p:sp>
      <p:sp>
        <p:nvSpPr>
          <p:cNvPr id="311" name="Shape 311"/>
          <p:cNvSpPr txBox="1"/>
          <p:nvPr>
            <p:ph idx="1" type="body"/>
          </p:nvPr>
        </p:nvSpPr>
        <p:spPr>
          <a:xfrm>
            <a:off x="226075" y="1181525"/>
            <a:ext cx="2807999" cy="3163499"/>
          </a:xfrm>
          <a:prstGeom prst="rect">
            <a:avLst/>
          </a:prstGeom>
          <a:noFill/>
          <a:ln>
            <a:noFill/>
          </a:ln>
        </p:spPr>
        <p:txBody>
          <a:bodyPr anchorCtr="0" anchor="t" bIns="91425" lIns="91425" rIns="91425" tIns="91425">
            <a:noAutofit/>
          </a:bodyPr>
          <a:lstStyle/>
          <a:p>
            <a:pPr indent="-342900" lvl="0" marL="457200" marR="0" rtl="0" algn="l">
              <a:lnSpc>
                <a:spcPct val="115000"/>
              </a:lnSpc>
              <a:spcBef>
                <a:spcPts val="0"/>
              </a:spcBef>
              <a:spcAft>
                <a:spcPts val="0"/>
              </a:spcAft>
              <a:buClr>
                <a:srgbClr val="FFFFFF"/>
              </a:buClr>
              <a:buSzPct val="100000"/>
              <a:buFont typeface="Roboto"/>
              <a:buChar char="●"/>
            </a:pPr>
            <a:r>
              <a:rPr b="0" i="0" lang="en" sz="1800" u="none" cap="none" strike="noStrike">
                <a:solidFill>
                  <a:srgbClr val="FFFFFF"/>
                </a:solidFill>
                <a:latin typeface="Roboto"/>
                <a:ea typeface="Roboto"/>
                <a:cs typeface="Roboto"/>
                <a:sym typeface="Roboto"/>
              </a:rPr>
              <a:t>Progression / development</a:t>
            </a:r>
          </a:p>
          <a:p>
            <a:pPr indent="-342900" lvl="0" marL="457200" marR="0" rtl="0" algn="l">
              <a:lnSpc>
                <a:spcPct val="115000"/>
              </a:lnSpc>
              <a:spcBef>
                <a:spcPts val="1600"/>
              </a:spcBef>
              <a:spcAft>
                <a:spcPts val="0"/>
              </a:spcAft>
              <a:buClr>
                <a:srgbClr val="FFFFFF"/>
              </a:buClr>
              <a:buSzPct val="100000"/>
              <a:buFont typeface="Roboto"/>
              <a:buChar char="●"/>
            </a:pPr>
            <a:r>
              <a:rPr b="0" i="0" lang="en" sz="1800" u="none" cap="none" strike="noStrike">
                <a:solidFill>
                  <a:srgbClr val="FFFFFF"/>
                </a:solidFill>
                <a:latin typeface="Roboto"/>
                <a:ea typeface="Roboto"/>
                <a:cs typeface="Roboto"/>
                <a:sym typeface="Roboto"/>
              </a:rPr>
              <a:t>A&amp;F driving student work</a:t>
            </a:r>
          </a:p>
          <a:p>
            <a:pPr indent="-342900" lvl="0" marL="457200" marR="0" rtl="0" algn="l">
              <a:lnSpc>
                <a:spcPct val="115000"/>
              </a:lnSpc>
              <a:spcBef>
                <a:spcPts val="1600"/>
              </a:spcBef>
              <a:spcAft>
                <a:spcPts val="0"/>
              </a:spcAft>
              <a:buClr>
                <a:srgbClr val="FFFFFF"/>
              </a:buClr>
              <a:buSzPct val="100000"/>
              <a:buFont typeface="Roboto"/>
              <a:buChar char="●"/>
            </a:pPr>
            <a:r>
              <a:rPr b="0" i="0" lang="en" sz="1800" u="none" cap="none" strike="noStrike">
                <a:solidFill>
                  <a:srgbClr val="FFFFFF"/>
                </a:solidFill>
                <a:latin typeface="Roboto"/>
                <a:ea typeface="Roboto"/>
                <a:cs typeface="Roboto"/>
                <a:sym typeface="Roboto"/>
              </a:rPr>
              <a:t>Formative / summative balance</a:t>
            </a:r>
          </a:p>
          <a:p>
            <a:pPr indent="-342900" lvl="0" marL="457200" marR="0" rtl="0" algn="l">
              <a:lnSpc>
                <a:spcPct val="115000"/>
              </a:lnSpc>
              <a:spcBef>
                <a:spcPts val="1600"/>
              </a:spcBef>
              <a:spcAft>
                <a:spcPts val="0"/>
              </a:spcAft>
              <a:buClr>
                <a:srgbClr val="FFFFFF"/>
              </a:buClr>
              <a:buSzPct val="100000"/>
              <a:buFont typeface="Roboto"/>
              <a:buChar char="●"/>
            </a:pPr>
            <a:r>
              <a:rPr b="0" i="0" lang="en" sz="1800" u="none" cap="none" strike="noStrike">
                <a:solidFill>
                  <a:srgbClr val="FFFFFF"/>
                </a:solidFill>
                <a:latin typeface="Roboto"/>
                <a:ea typeface="Roboto"/>
                <a:cs typeface="Roboto"/>
                <a:sym typeface="Roboto"/>
              </a:rPr>
              <a:t>Timing of A&amp;F</a:t>
            </a:r>
          </a:p>
          <a:p>
            <a:pPr indent="-342900" lvl="0" marL="457200" marR="0" rtl="0" algn="l">
              <a:lnSpc>
                <a:spcPct val="115000"/>
              </a:lnSpc>
              <a:spcBef>
                <a:spcPts val="1600"/>
              </a:spcBef>
              <a:spcAft>
                <a:spcPts val="0"/>
              </a:spcAft>
              <a:buClr>
                <a:srgbClr val="FFFFFF"/>
              </a:buClr>
              <a:buSzPct val="100000"/>
              <a:buFont typeface="Roboto"/>
              <a:buChar char="●"/>
            </a:pPr>
            <a:r>
              <a:rPr b="0" i="0" lang="en" sz="1800" u="none" cap="none" strike="noStrike">
                <a:solidFill>
                  <a:srgbClr val="FFFFFF"/>
                </a:solidFill>
                <a:latin typeface="Roboto"/>
                <a:ea typeface="Roboto"/>
                <a:cs typeface="Roboto"/>
                <a:sym typeface="Roboto"/>
              </a:rPr>
              <a:t>Diversity of A&amp;F</a:t>
            </a:r>
          </a:p>
          <a:p>
            <a:pPr indent="-342900" lvl="0" marL="457200" marR="0" rtl="0" algn="l">
              <a:lnSpc>
                <a:spcPct val="115000"/>
              </a:lnSpc>
              <a:spcBef>
                <a:spcPts val="1600"/>
              </a:spcBef>
              <a:spcAft>
                <a:spcPts val="0"/>
              </a:spcAft>
              <a:buClr>
                <a:srgbClr val="FFFFFF"/>
              </a:buClr>
              <a:buSzPct val="100000"/>
              <a:buFont typeface="Roboto"/>
              <a:buChar char="●"/>
            </a:pPr>
            <a:r>
              <a:rPr b="0" i="0" lang="en" sz="1800" u="none" cap="none" strike="noStrike">
                <a:solidFill>
                  <a:srgbClr val="FFFFFF"/>
                </a:solidFill>
                <a:latin typeface="Roboto"/>
                <a:ea typeface="Roboto"/>
                <a:cs typeface="Roboto"/>
                <a:sym typeface="Roboto"/>
              </a:rPr>
              <a:t>Contact time</a:t>
            </a:r>
          </a:p>
          <a:p>
            <a:pPr indent="-342900" lvl="0" marL="457200" marR="0" rtl="0" algn="l">
              <a:lnSpc>
                <a:spcPct val="115000"/>
              </a:lnSpc>
              <a:spcBef>
                <a:spcPts val="1600"/>
              </a:spcBef>
              <a:spcAft>
                <a:spcPts val="0"/>
              </a:spcAft>
              <a:buClr>
                <a:srgbClr val="FFFFFF"/>
              </a:buClr>
              <a:buSzPct val="100000"/>
              <a:buFont typeface="Roboto"/>
              <a:buChar char="●"/>
            </a:pPr>
            <a:r>
              <a:rPr b="0" i="0" lang="en" sz="1800" u="none" cap="none" strike="noStrike">
                <a:solidFill>
                  <a:srgbClr val="FFFFFF"/>
                </a:solidFill>
                <a:latin typeface="Roboto"/>
                <a:ea typeface="Roboto"/>
                <a:cs typeface="Roboto"/>
                <a:sym typeface="Roboto"/>
              </a:rPr>
              <a:t>Progression towards PLOs</a:t>
            </a:r>
          </a:p>
          <a:p>
            <a:pPr indent="0" lvl="0" marL="0" marR="0" rtl="0" algn="l">
              <a:lnSpc>
                <a:spcPct val="115000"/>
              </a:lnSpc>
              <a:spcBef>
                <a:spcPts val="1600"/>
              </a:spcBef>
              <a:spcAft>
                <a:spcPts val="0"/>
              </a:spcAft>
              <a:buClr>
                <a:schemeClr val="lt1"/>
              </a:buClr>
              <a:buSzPct val="25000"/>
              <a:buFont typeface="Roboto"/>
              <a:buNone/>
            </a:pPr>
            <a:r>
              <a:t/>
            </a:r>
            <a:endParaRPr b="0" i="0" sz="1200" u="none" cap="none" strike="noStrike">
              <a:solidFill>
                <a:schemeClr val="lt1"/>
              </a:solidFill>
              <a:latin typeface="Roboto"/>
              <a:ea typeface="Roboto"/>
              <a:cs typeface="Roboto"/>
              <a:sym typeface="Roboto"/>
            </a:endParaRPr>
          </a:p>
          <a:p>
            <a:pPr indent="0" lvl="0" marL="0" marR="0" rtl="0" algn="l">
              <a:lnSpc>
                <a:spcPct val="115000"/>
              </a:lnSpc>
              <a:spcBef>
                <a:spcPts val="1600"/>
              </a:spcBef>
              <a:spcAft>
                <a:spcPts val="0"/>
              </a:spcAft>
              <a:buClr>
                <a:schemeClr val="lt1"/>
              </a:buClr>
              <a:buSzPct val="25000"/>
              <a:buFont typeface="Roboto"/>
              <a:buNone/>
            </a:pPr>
            <a:r>
              <a:t/>
            </a:r>
            <a:endParaRPr b="0" i="0" sz="1200" u="none" cap="none" strike="noStrike">
              <a:solidFill>
                <a:schemeClr val="lt1"/>
              </a:solidFill>
              <a:latin typeface="Roboto"/>
              <a:ea typeface="Roboto"/>
              <a:cs typeface="Roboto"/>
              <a:sym typeface="Roboto"/>
            </a:endParaRPr>
          </a:p>
        </p:txBody>
      </p:sp>
      <p:pic>
        <p:nvPicPr>
          <p:cNvPr id="312" name="Shape 312"/>
          <p:cNvPicPr preferRelativeResize="0"/>
          <p:nvPr/>
        </p:nvPicPr>
        <p:blipFill rotWithShape="1">
          <a:blip r:embed="rId3">
            <a:alphaModFix/>
          </a:blip>
          <a:srcRect b="0" l="0" r="49907" t="0"/>
          <a:stretch/>
        </p:blipFill>
        <p:spPr>
          <a:xfrm>
            <a:off x="3342573" y="739675"/>
            <a:ext cx="5873474" cy="3664148"/>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6" name="Shape 316"/>
        <p:cNvGrpSpPr/>
        <p:nvPr/>
      </p:nvGrpSpPr>
      <p:grpSpPr>
        <a:xfrm>
          <a:off x="0" y="0"/>
          <a:ext cx="0" cy="0"/>
          <a:chOff x="0" y="0"/>
          <a:chExt cx="0" cy="0"/>
        </a:xfrm>
      </p:grpSpPr>
      <p:sp>
        <p:nvSpPr>
          <p:cNvPr id="317" name="Shape 317"/>
          <p:cNvSpPr txBox="1"/>
          <p:nvPr>
            <p:ph type="title"/>
          </p:nvPr>
        </p:nvSpPr>
        <p:spPr>
          <a:xfrm>
            <a:off x="471900" y="738725"/>
            <a:ext cx="8222100" cy="767699"/>
          </a:xfrm>
          <a:prstGeom prst="rect">
            <a:avLst/>
          </a:prstGeom>
          <a:noFill/>
          <a:ln>
            <a:noFill/>
          </a:ln>
        </p:spPr>
        <p:txBody>
          <a:bodyPr anchorCtr="0" anchor="b" bIns="91425" lIns="91425" rIns="91425" tIns="91425">
            <a:noAutofit/>
          </a:bodyPr>
          <a:lstStyle/>
          <a:p>
            <a:pPr indent="0" lvl="0" marL="0" marR="0" rtl="0" algn="l">
              <a:lnSpc>
                <a:spcPct val="100000"/>
              </a:lnSpc>
              <a:spcBef>
                <a:spcPts val="0"/>
              </a:spcBef>
              <a:spcAft>
                <a:spcPts val="0"/>
              </a:spcAft>
              <a:buClr>
                <a:schemeClr val="lt1"/>
              </a:buClr>
              <a:buSzPct val="25000"/>
              <a:buFont typeface="Roboto"/>
              <a:buNone/>
            </a:pPr>
            <a:r>
              <a:rPr b="0" i="0" lang="en" sz="3200" u="none" cap="none" strike="noStrike">
                <a:solidFill>
                  <a:schemeClr val="lt1"/>
                </a:solidFill>
                <a:latin typeface="Roboto"/>
                <a:ea typeface="Roboto"/>
                <a:cs typeface="Roboto"/>
                <a:sym typeface="Roboto"/>
              </a:rPr>
              <a:t>ASO Involvement</a:t>
            </a:r>
          </a:p>
        </p:txBody>
      </p:sp>
      <p:sp>
        <p:nvSpPr>
          <p:cNvPr id="318" name="Shape 318"/>
          <p:cNvSpPr txBox="1"/>
          <p:nvPr>
            <p:ph idx="1" type="body"/>
          </p:nvPr>
        </p:nvSpPr>
        <p:spPr>
          <a:xfrm>
            <a:off x="471900" y="1919075"/>
            <a:ext cx="5464200" cy="2710200"/>
          </a:xfrm>
          <a:prstGeom prst="rect">
            <a:avLst/>
          </a:prstGeom>
          <a:noFill/>
          <a:ln>
            <a:noFill/>
          </a:ln>
        </p:spPr>
        <p:txBody>
          <a:bodyPr anchorCtr="0" anchor="t" bIns="91425" lIns="91425" rIns="91425" tIns="91425">
            <a:noAutofit/>
          </a:bodyPr>
          <a:lstStyle/>
          <a:p>
            <a:pPr indent="-228600" lvl="0" marL="457200" marR="0" rtl="0" algn="l">
              <a:lnSpc>
                <a:spcPct val="115000"/>
              </a:lnSpc>
              <a:spcBef>
                <a:spcPts val="0"/>
              </a:spcBef>
              <a:spcAft>
                <a:spcPts val="0"/>
              </a:spcAft>
              <a:buClr>
                <a:schemeClr val="lt2"/>
              </a:buClr>
              <a:buSzPct val="25000"/>
              <a:buFont typeface="Roboto"/>
              <a:buNone/>
            </a:pPr>
            <a:r>
              <a:rPr b="0" i="0" lang="en" sz="1400" u="none" cap="none" strike="noStrike">
                <a:solidFill>
                  <a:schemeClr val="lt2"/>
                </a:solidFill>
                <a:latin typeface="Roboto"/>
                <a:ea typeface="Roboto"/>
                <a:cs typeface="Roboto"/>
                <a:sym typeface="Roboto"/>
              </a:rPr>
              <a:t>Initial conversations - ProPEL contact, me</a:t>
            </a:r>
            <a:br>
              <a:rPr b="0" i="0" lang="en" sz="1400" u="none" cap="none" strike="noStrike">
                <a:solidFill>
                  <a:schemeClr val="lt2"/>
                </a:solidFill>
                <a:latin typeface="Roboto"/>
                <a:ea typeface="Roboto"/>
                <a:cs typeface="Roboto"/>
                <a:sym typeface="Roboto"/>
              </a:rPr>
            </a:br>
          </a:p>
          <a:p>
            <a:pPr indent="-228600" lvl="0" marL="457200" marR="0" rtl="0" algn="l">
              <a:lnSpc>
                <a:spcPct val="115000"/>
              </a:lnSpc>
              <a:spcBef>
                <a:spcPts val="1600"/>
              </a:spcBef>
              <a:spcAft>
                <a:spcPts val="0"/>
              </a:spcAft>
              <a:buClr>
                <a:schemeClr val="lt2"/>
              </a:buClr>
              <a:buSzPct val="25000"/>
              <a:buFont typeface="Roboto"/>
              <a:buNone/>
            </a:pPr>
            <a:r>
              <a:rPr b="0" i="0" lang="en" sz="1400" u="none" cap="none" strike="noStrike">
                <a:solidFill>
                  <a:schemeClr val="lt2"/>
                </a:solidFill>
                <a:latin typeface="Roboto"/>
                <a:ea typeface="Roboto"/>
                <a:cs typeface="Roboto"/>
                <a:sym typeface="Roboto"/>
              </a:rPr>
              <a:t>Data gathering - </a:t>
            </a:r>
            <a:r>
              <a:rPr b="1" i="0" lang="en" sz="1400" u="sng" cap="none" strike="noStrike">
                <a:solidFill>
                  <a:schemeClr val="lt2"/>
                </a:solidFill>
                <a:latin typeface="Roboto"/>
                <a:ea typeface="Roboto"/>
                <a:cs typeface="Roboto"/>
                <a:sym typeface="Roboto"/>
              </a:rPr>
              <a:t>the department</a:t>
            </a:r>
            <a:br>
              <a:rPr b="1" i="0" lang="en" sz="1400" u="sng" cap="none" strike="noStrike">
                <a:solidFill>
                  <a:schemeClr val="lt2"/>
                </a:solidFill>
                <a:latin typeface="Roboto"/>
                <a:ea typeface="Roboto"/>
                <a:cs typeface="Roboto"/>
                <a:sym typeface="Roboto"/>
              </a:rPr>
            </a:br>
          </a:p>
          <a:p>
            <a:pPr indent="-228600" lvl="0" marL="457200" marR="0" rtl="0" algn="l">
              <a:lnSpc>
                <a:spcPct val="115000"/>
              </a:lnSpc>
              <a:spcBef>
                <a:spcPts val="1600"/>
              </a:spcBef>
              <a:spcAft>
                <a:spcPts val="0"/>
              </a:spcAft>
              <a:buClr>
                <a:schemeClr val="lt2"/>
              </a:buClr>
              <a:buSzPct val="25000"/>
              <a:buFont typeface="Roboto"/>
              <a:buNone/>
            </a:pPr>
            <a:r>
              <a:rPr b="0" i="0" lang="en" sz="1400" u="none" cap="none" strike="noStrike">
                <a:solidFill>
                  <a:schemeClr val="lt2"/>
                </a:solidFill>
                <a:latin typeface="Roboto"/>
                <a:ea typeface="Roboto"/>
                <a:cs typeface="Roboto"/>
                <a:sym typeface="Roboto"/>
              </a:rPr>
              <a:t>Data analysis - </a:t>
            </a:r>
            <a:r>
              <a:rPr b="1" i="0" lang="en" sz="1400" u="sng" cap="none" strike="noStrike">
                <a:solidFill>
                  <a:schemeClr val="lt2"/>
                </a:solidFill>
                <a:latin typeface="Roboto"/>
                <a:ea typeface="Roboto"/>
                <a:cs typeface="Roboto"/>
                <a:sym typeface="Roboto"/>
              </a:rPr>
              <a:t>the department</a:t>
            </a:r>
            <a:br>
              <a:rPr b="1" i="0" lang="en" sz="1400" u="sng" cap="none" strike="noStrike">
                <a:solidFill>
                  <a:schemeClr val="lt2"/>
                </a:solidFill>
                <a:latin typeface="Roboto"/>
                <a:ea typeface="Roboto"/>
                <a:cs typeface="Roboto"/>
                <a:sym typeface="Roboto"/>
              </a:rPr>
            </a:br>
          </a:p>
          <a:p>
            <a:pPr indent="-228600" lvl="0" marL="457200" marR="0" rtl="0" algn="l">
              <a:lnSpc>
                <a:spcPct val="115000"/>
              </a:lnSpc>
              <a:spcBef>
                <a:spcPts val="1600"/>
              </a:spcBef>
              <a:spcAft>
                <a:spcPts val="0"/>
              </a:spcAft>
              <a:buClr>
                <a:schemeClr val="lt2"/>
              </a:buClr>
              <a:buSzPct val="25000"/>
              <a:buFont typeface="Roboto"/>
              <a:buNone/>
            </a:pPr>
            <a:r>
              <a:rPr b="0" i="0" lang="en" sz="1400" u="none" cap="none" strike="noStrike">
                <a:solidFill>
                  <a:schemeClr val="lt2"/>
                </a:solidFill>
                <a:latin typeface="Roboto"/>
                <a:ea typeface="Roboto"/>
                <a:cs typeface="Roboto"/>
                <a:sym typeface="Roboto"/>
              </a:rPr>
              <a:t>Report writing - me/ASO/the department</a:t>
            </a:r>
            <a:br>
              <a:rPr b="0" i="0" lang="en" sz="1400" u="none" cap="none" strike="noStrike">
                <a:solidFill>
                  <a:schemeClr val="lt2"/>
                </a:solidFill>
                <a:latin typeface="Roboto"/>
                <a:ea typeface="Roboto"/>
                <a:cs typeface="Roboto"/>
                <a:sym typeface="Roboto"/>
              </a:rPr>
            </a:br>
          </a:p>
          <a:p>
            <a:pPr indent="-228600" lvl="0" marL="457200" marR="0" rtl="0" algn="l">
              <a:lnSpc>
                <a:spcPct val="115000"/>
              </a:lnSpc>
              <a:spcBef>
                <a:spcPts val="1600"/>
              </a:spcBef>
              <a:spcAft>
                <a:spcPts val="0"/>
              </a:spcAft>
              <a:buClr>
                <a:schemeClr val="lt2"/>
              </a:buClr>
              <a:buSzPct val="25000"/>
              <a:buFont typeface="Roboto"/>
              <a:buNone/>
            </a:pPr>
            <a:r>
              <a:rPr b="0" i="0" lang="en" sz="1400" u="none" cap="none" strike="noStrike">
                <a:solidFill>
                  <a:schemeClr val="lt2"/>
                </a:solidFill>
                <a:latin typeface="Roboto"/>
                <a:ea typeface="Roboto"/>
                <a:cs typeface="Roboto"/>
                <a:sym typeface="Roboto"/>
              </a:rPr>
              <a:t>Feedback - me/ASO</a:t>
            </a:r>
          </a:p>
        </p:txBody>
      </p:sp>
      <p:sp>
        <p:nvSpPr>
          <p:cNvPr id="319" name="Shape 319"/>
          <p:cNvSpPr txBox="1"/>
          <p:nvPr>
            <p:ph idx="2" type="body"/>
          </p:nvPr>
        </p:nvSpPr>
        <p:spPr>
          <a:xfrm>
            <a:off x="4694250" y="1919075"/>
            <a:ext cx="3999899" cy="2710198"/>
          </a:xfrm>
          <a:prstGeom prst="rect">
            <a:avLst/>
          </a:prstGeom>
          <a:noFill/>
          <a:ln>
            <a:noFill/>
          </a:ln>
        </p:spPr>
        <p:txBody>
          <a:bodyPr anchorCtr="0" anchor="t" bIns="91425" lIns="91425" rIns="91425" tIns="91425">
            <a:noAutofit/>
          </a:bodyPr>
          <a:lstStyle/>
          <a:p>
            <a:pPr indent="0" lvl="0" marL="0" marR="0" rtl="0" algn="l">
              <a:lnSpc>
                <a:spcPct val="115000"/>
              </a:lnSpc>
              <a:spcBef>
                <a:spcPts val="0"/>
              </a:spcBef>
              <a:spcAft>
                <a:spcPts val="0"/>
              </a:spcAft>
              <a:buClr>
                <a:schemeClr val="lt2"/>
              </a:buClr>
              <a:buSzPct val="25000"/>
              <a:buFont typeface="Roboto"/>
              <a:buNone/>
            </a:pPr>
            <a:r>
              <a:rPr b="0" i="0" lang="en" sz="1400" u="none" cap="none" strike="noStrike">
                <a:solidFill>
                  <a:schemeClr val="lt2"/>
                </a:solidFill>
                <a:latin typeface="Roboto"/>
                <a:ea typeface="Roboto"/>
                <a:cs typeface="Roboto"/>
                <a:sym typeface="Roboto"/>
              </a:rPr>
              <a:t>Other resources:</a:t>
            </a:r>
          </a:p>
          <a:p>
            <a:pPr indent="-228600" lvl="0" marL="457200" marR="0" rtl="0" algn="l">
              <a:lnSpc>
                <a:spcPct val="115000"/>
              </a:lnSpc>
              <a:spcBef>
                <a:spcPts val="1600"/>
              </a:spcBef>
              <a:spcAft>
                <a:spcPts val="0"/>
              </a:spcAft>
              <a:buClr>
                <a:schemeClr val="lt2"/>
              </a:buClr>
              <a:buSzPct val="25000"/>
              <a:buFont typeface="Roboto"/>
              <a:buNone/>
            </a:pPr>
            <a:r>
              <a:rPr b="0" i="0" lang="en" sz="1400" u="none" cap="none" strike="noStrike">
                <a:solidFill>
                  <a:schemeClr val="lt2"/>
                </a:solidFill>
                <a:latin typeface="Roboto"/>
                <a:ea typeface="Roboto"/>
                <a:cs typeface="Roboto"/>
                <a:sym typeface="Roboto"/>
              </a:rPr>
              <a:t>Training for PGWTs/Postdocs</a:t>
            </a:r>
          </a:p>
          <a:p>
            <a:pPr indent="-228600" lvl="0" marL="457200" marR="0" rtl="0" algn="l">
              <a:lnSpc>
                <a:spcPct val="115000"/>
              </a:lnSpc>
              <a:spcBef>
                <a:spcPts val="1600"/>
              </a:spcBef>
              <a:spcAft>
                <a:spcPts val="0"/>
              </a:spcAft>
              <a:buClr>
                <a:schemeClr val="lt2"/>
              </a:buClr>
              <a:buSzPct val="25000"/>
              <a:buFont typeface="Roboto"/>
              <a:buNone/>
            </a:pPr>
            <a:r>
              <a:rPr b="0" i="0" lang="en" sz="1400" u="none" cap="none" strike="noStrike">
                <a:solidFill>
                  <a:schemeClr val="lt2"/>
                </a:solidFill>
                <a:latin typeface="Roboto"/>
                <a:ea typeface="Roboto"/>
                <a:cs typeface="Roboto"/>
                <a:sym typeface="Roboto"/>
              </a:rPr>
              <a:t>Information workshops for departments</a:t>
            </a:r>
          </a:p>
          <a:p>
            <a:pPr indent="-228600" lvl="0" marL="457200" marR="0" rtl="0" algn="l">
              <a:lnSpc>
                <a:spcPct val="115000"/>
              </a:lnSpc>
              <a:spcBef>
                <a:spcPts val="1600"/>
              </a:spcBef>
              <a:spcAft>
                <a:spcPts val="0"/>
              </a:spcAft>
              <a:buClr>
                <a:schemeClr val="lt2"/>
              </a:buClr>
              <a:buSzPct val="25000"/>
              <a:buFont typeface="Roboto"/>
              <a:buNone/>
            </a:pPr>
            <a:r>
              <a:rPr b="0" i="0" lang="en" sz="1400" u="none" cap="none" strike="noStrike">
                <a:solidFill>
                  <a:schemeClr val="lt2"/>
                </a:solidFill>
                <a:latin typeface="Roboto"/>
                <a:ea typeface="Roboto"/>
                <a:cs typeface="Roboto"/>
                <a:sym typeface="Roboto"/>
              </a:rPr>
              <a:t>Evaluation</a:t>
            </a: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3" name="Shape 323"/>
        <p:cNvGrpSpPr/>
        <p:nvPr/>
      </p:nvGrpSpPr>
      <p:grpSpPr>
        <a:xfrm>
          <a:off x="0" y="0"/>
          <a:ext cx="0" cy="0"/>
          <a:chOff x="0" y="0"/>
          <a:chExt cx="0" cy="0"/>
        </a:xfrm>
      </p:grpSpPr>
      <p:sp>
        <p:nvSpPr>
          <p:cNvPr id="324" name="Shape 324"/>
          <p:cNvSpPr txBox="1"/>
          <p:nvPr>
            <p:ph type="title"/>
          </p:nvPr>
        </p:nvSpPr>
        <p:spPr>
          <a:xfrm>
            <a:off x="471900" y="738725"/>
            <a:ext cx="8222100" cy="767699"/>
          </a:xfrm>
          <a:prstGeom prst="rect">
            <a:avLst/>
          </a:prstGeom>
          <a:noFill/>
          <a:ln>
            <a:noFill/>
          </a:ln>
        </p:spPr>
        <p:txBody>
          <a:bodyPr anchorCtr="0" anchor="b" bIns="91425" lIns="91425" rIns="91425" tIns="91425">
            <a:noAutofit/>
          </a:bodyPr>
          <a:lstStyle/>
          <a:p>
            <a:pPr indent="0" lvl="0" marL="0" marR="0" rtl="0" algn="l">
              <a:lnSpc>
                <a:spcPct val="100000"/>
              </a:lnSpc>
              <a:spcBef>
                <a:spcPts val="0"/>
              </a:spcBef>
              <a:spcAft>
                <a:spcPts val="0"/>
              </a:spcAft>
              <a:buClr>
                <a:schemeClr val="lt1"/>
              </a:buClr>
              <a:buSzPct val="25000"/>
              <a:buFont typeface="Roboto"/>
              <a:buNone/>
            </a:pPr>
            <a:r>
              <a:rPr b="0" i="0" lang="en" sz="3200" u="none" cap="none" strike="noStrike">
                <a:solidFill>
                  <a:schemeClr val="lt1"/>
                </a:solidFill>
                <a:latin typeface="Roboto"/>
                <a:ea typeface="Roboto"/>
                <a:cs typeface="Roboto"/>
                <a:sym typeface="Roboto"/>
              </a:rPr>
              <a:t>Other outputs</a:t>
            </a:r>
          </a:p>
        </p:txBody>
      </p:sp>
      <p:sp>
        <p:nvSpPr>
          <p:cNvPr id="325" name="Shape 325"/>
          <p:cNvSpPr txBox="1"/>
          <p:nvPr>
            <p:ph idx="1" type="body"/>
          </p:nvPr>
        </p:nvSpPr>
        <p:spPr>
          <a:xfrm>
            <a:off x="471900" y="1919075"/>
            <a:ext cx="8222100" cy="2710200"/>
          </a:xfrm>
          <a:prstGeom prst="rect">
            <a:avLst/>
          </a:prstGeom>
          <a:noFill/>
          <a:ln>
            <a:noFill/>
          </a:ln>
        </p:spPr>
        <p:txBody>
          <a:bodyPr anchorCtr="0" anchor="t" bIns="91425" lIns="91425" rIns="91425" tIns="91425">
            <a:noAutofit/>
          </a:bodyPr>
          <a:lstStyle/>
          <a:p>
            <a:pPr indent="0" lvl="0" marL="0" marR="0" rtl="0" algn="l">
              <a:lnSpc>
                <a:spcPct val="115000"/>
              </a:lnSpc>
              <a:spcBef>
                <a:spcPts val="0"/>
              </a:spcBef>
              <a:spcAft>
                <a:spcPts val="0"/>
              </a:spcAft>
              <a:buClr>
                <a:schemeClr val="lt2"/>
              </a:buClr>
              <a:buSzPct val="25000"/>
              <a:buFont typeface="Roboto"/>
              <a:buNone/>
            </a:pPr>
            <a:r>
              <a:rPr b="0" i="0" lang="en" sz="1800" u="none" cap="none" strike="noStrike">
                <a:solidFill>
                  <a:schemeClr val="lt2"/>
                </a:solidFill>
                <a:latin typeface="Roboto"/>
                <a:ea typeface="Roboto"/>
                <a:cs typeface="Roboto"/>
                <a:sym typeface="Roboto"/>
              </a:rPr>
              <a:t>Assimilation into the department:</a:t>
            </a:r>
          </a:p>
          <a:p>
            <a:pPr indent="-228600" lvl="0" marL="457200" marR="0" rtl="0" algn="l">
              <a:lnSpc>
                <a:spcPct val="115000"/>
              </a:lnSpc>
              <a:spcBef>
                <a:spcPts val="1600"/>
              </a:spcBef>
              <a:spcAft>
                <a:spcPts val="0"/>
              </a:spcAft>
              <a:buClr>
                <a:schemeClr val="lt2"/>
              </a:buClr>
              <a:buSzPct val="25000"/>
              <a:buFont typeface="Roboto"/>
              <a:buNone/>
            </a:pPr>
            <a:r>
              <a:rPr b="0" i="0" lang="en" sz="1800" u="none" cap="none" strike="noStrike">
                <a:solidFill>
                  <a:schemeClr val="lt2"/>
                </a:solidFill>
                <a:latin typeface="Roboto"/>
                <a:ea typeface="Roboto"/>
                <a:cs typeface="Roboto"/>
                <a:sym typeface="Roboto"/>
              </a:rPr>
              <a:t>Departmental staff-meetings, workshops, and away days</a:t>
            </a:r>
          </a:p>
          <a:p>
            <a:pPr indent="0" lvl="0" marL="0" marR="0" rtl="0" algn="l">
              <a:lnSpc>
                <a:spcPct val="115000"/>
              </a:lnSpc>
              <a:spcBef>
                <a:spcPts val="1600"/>
              </a:spcBef>
              <a:spcAft>
                <a:spcPts val="0"/>
              </a:spcAft>
              <a:buClr>
                <a:schemeClr val="lt2"/>
              </a:buClr>
              <a:buSzPct val="25000"/>
              <a:buFont typeface="Roboto"/>
              <a:buNone/>
            </a:pPr>
            <a:r>
              <a:rPr b="0" i="0" lang="en" sz="1800" u="none" cap="none" strike="noStrike">
                <a:solidFill>
                  <a:schemeClr val="lt2"/>
                </a:solidFill>
                <a:latin typeface="Roboto"/>
                <a:ea typeface="Roboto"/>
                <a:cs typeface="Roboto"/>
                <a:sym typeface="Roboto"/>
              </a:rPr>
              <a:t>Impact beyond the department:</a:t>
            </a:r>
          </a:p>
          <a:p>
            <a:pPr indent="-228600" lvl="0" marL="457200" marR="0" rtl="0" algn="l">
              <a:lnSpc>
                <a:spcPct val="115000"/>
              </a:lnSpc>
              <a:spcBef>
                <a:spcPts val="1600"/>
              </a:spcBef>
              <a:spcAft>
                <a:spcPts val="0"/>
              </a:spcAft>
              <a:buClr>
                <a:schemeClr val="lt2"/>
              </a:buClr>
              <a:buSzPct val="25000"/>
              <a:buFont typeface="Roboto"/>
              <a:buNone/>
            </a:pPr>
            <a:r>
              <a:rPr b="0" i="0" lang="en" sz="1800" u="none" cap="none" strike="noStrike">
                <a:solidFill>
                  <a:schemeClr val="lt2"/>
                </a:solidFill>
                <a:latin typeface="Roboto"/>
                <a:ea typeface="Roboto"/>
                <a:cs typeface="Roboto"/>
                <a:sym typeface="Roboto"/>
              </a:rPr>
              <a:t>Learning and Teaching Conference, 2017 - ‘The York Pedagogy: Making it Work’</a:t>
            </a:r>
          </a:p>
          <a:p>
            <a:pPr indent="-228600" lvl="0" marL="457200" marR="0" rtl="0" algn="l">
              <a:lnSpc>
                <a:spcPct val="115000"/>
              </a:lnSpc>
              <a:spcBef>
                <a:spcPts val="1600"/>
              </a:spcBef>
              <a:spcAft>
                <a:spcPts val="0"/>
              </a:spcAft>
              <a:buClr>
                <a:schemeClr val="lt2"/>
              </a:buClr>
              <a:buSzPct val="25000"/>
              <a:buFont typeface="Roboto"/>
              <a:buNone/>
            </a:pPr>
            <a:r>
              <a:rPr b="0" i="0" lang="en" sz="1800" u="none" cap="none" strike="noStrike">
                <a:solidFill>
                  <a:schemeClr val="lt2"/>
                </a:solidFill>
                <a:latin typeface="Roboto"/>
                <a:ea typeface="Roboto"/>
                <a:cs typeface="Roboto"/>
                <a:sym typeface="Roboto"/>
              </a:rPr>
              <a:t>Forum workshops</a:t>
            </a:r>
          </a:p>
          <a:p>
            <a:pPr indent="-228600" lvl="0" marL="457200" marR="0" rtl="0" algn="l">
              <a:lnSpc>
                <a:spcPct val="115000"/>
              </a:lnSpc>
              <a:spcBef>
                <a:spcPts val="1600"/>
              </a:spcBef>
              <a:spcAft>
                <a:spcPts val="0"/>
              </a:spcAft>
              <a:buClr>
                <a:schemeClr val="lt2"/>
              </a:buClr>
              <a:buSzPct val="25000"/>
              <a:buFont typeface="Roboto"/>
              <a:buNone/>
            </a:pPr>
            <a:r>
              <a:rPr b="0" i="0" lang="en" sz="1800" u="none" cap="none" strike="noStrike">
                <a:solidFill>
                  <a:schemeClr val="lt2"/>
                </a:solidFill>
                <a:latin typeface="Roboto"/>
                <a:ea typeface="Roboto"/>
                <a:cs typeface="Roboto"/>
                <a:sym typeface="Roboto"/>
              </a:rPr>
              <a:t>Case study for Forum magazine</a:t>
            </a:r>
          </a:p>
        </p:txBody>
      </p:sp>
    </p:spTree>
  </p:cSld>
  <p:clrMapOvr>
    <a:masterClrMapping/>
  </p:clrMapOvr>
</p:sld>
</file>

<file path=ppt/theme/theme1.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aterial">
  <a:themeElements>
    <a:clrScheme name="Material">
      <a:dk1>
        <a:srgbClr val="4285F4"/>
      </a:dk1>
      <a:lt1>
        <a:srgbClr val="FFFFFF"/>
      </a:lt1>
      <a:dk2>
        <a:srgbClr val="424242"/>
      </a:dk2>
      <a:lt2>
        <a:srgbClr val="737373"/>
      </a:lt2>
      <a:accent1>
        <a:srgbClr val="0277BD"/>
      </a:accent1>
      <a:accent2>
        <a:srgbClr val="0F9D58"/>
      </a:accent2>
      <a:accent3>
        <a:srgbClr val="DB4437"/>
      </a:accent3>
      <a:accent4>
        <a:srgbClr val="FAFAFA"/>
      </a:accent4>
      <a:accent5>
        <a:srgbClr val="4FC3F7"/>
      </a:accent5>
      <a:accent6>
        <a:srgbClr val="F4B400"/>
      </a:accent6>
      <a:hlink>
        <a:srgbClr val="4FC3F7"/>
      </a:hlink>
      <a:folHlink>
        <a:srgbClr val="4FC3F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Concourse">
  <a:themeElements>
    <a:clrScheme name="Concourse">
      <a:dk1>
        <a:srgbClr val="000000"/>
      </a:dk1>
      <a:lt1>
        <a:srgbClr val="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imple-light-2">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