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font" Target="fonts/Roboto-bold.fntdata"/><Relationship Id="rId10" Type="http://schemas.openxmlformats.org/officeDocument/2006/relationships/slide" Target="slides/slide6.xml"/><Relationship Id="rId21" Type="http://schemas.openxmlformats.org/officeDocument/2006/relationships/font" Target="fonts/Roboto-regular.fntdata"/><Relationship Id="rId13" Type="http://schemas.openxmlformats.org/officeDocument/2006/relationships/slide" Target="slides/slide9.xml"/><Relationship Id="rId24" Type="http://schemas.openxmlformats.org/officeDocument/2006/relationships/font" Target="fonts/Roboto-boldItalic.fntdata"/><Relationship Id="rId12" Type="http://schemas.openxmlformats.org/officeDocument/2006/relationships/slide" Target="slides/slide8.xml"/><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100" u="none" cap="none" strike="noStrike"/>
            </a:lvl1pPr>
            <a:lvl2pPr indent="0" lvl="1" marL="457200" marR="0" rtl="0" algn="l">
              <a:spcBef>
                <a:spcPts val="0"/>
              </a:spcBef>
              <a:buNone/>
              <a:defRPr b="0" i="0" sz="1100" u="none" cap="none" strike="noStrike"/>
            </a:lvl2pPr>
            <a:lvl3pPr indent="0" lvl="2" marL="914400" marR="0" rtl="0" algn="l">
              <a:spcBef>
                <a:spcPts val="0"/>
              </a:spcBef>
              <a:buNone/>
              <a:defRPr b="0" i="0" sz="1100" u="none" cap="none" strike="noStrike"/>
            </a:lvl3pPr>
            <a:lvl4pPr indent="0" lvl="3" marL="1371600" marR="0" rtl="0" algn="l">
              <a:spcBef>
                <a:spcPts val="0"/>
              </a:spcBef>
              <a:buNone/>
              <a:defRPr b="0" i="0" sz="1100" u="none" cap="none" strike="noStrike"/>
            </a:lvl4pPr>
            <a:lvl5pPr indent="0" lvl="4" marL="1828800" marR="0" rtl="0" algn="l">
              <a:spcBef>
                <a:spcPts val="0"/>
              </a:spcBef>
              <a:buNone/>
              <a:defRPr b="0" i="0" sz="1100" u="none" cap="none" strike="noStrike"/>
            </a:lvl5pPr>
            <a:lvl6pPr indent="0" lvl="5" marL="2286000" marR="0" rtl="0" algn="l">
              <a:spcBef>
                <a:spcPts val="0"/>
              </a:spcBef>
              <a:buNone/>
              <a:defRPr b="0" i="0" sz="1100" u="none" cap="none" strike="noStrike"/>
            </a:lvl6pPr>
            <a:lvl7pPr indent="0" lvl="6" marL="2743200" marR="0" rtl="0" algn="l">
              <a:spcBef>
                <a:spcPts val="0"/>
              </a:spcBef>
              <a:buNone/>
              <a:defRPr b="0" i="0" sz="1100" u="none" cap="none" strike="noStrike"/>
            </a:lvl7pPr>
            <a:lvl8pPr indent="0" lvl="7" marL="3200400" marR="0" rtl="0" algn="l">
              <a:spcBef>
                <a:spcPts val="0"/>
              </a:spcBef>
              <a:buNone/>
              <a:defRPr b="0" i="0" sz="1100" u="none" cap="none" strike="noStrike"/>
            </a:lvl8pPr>
            <a:lvl9pPr indent="0" lvl="8" marL="3657600" marR="0" rtl="0" algn="l">
              <a:spcBef>
                <a:spcPts val="0"/>
              </a:spcBef>
              <a:buNone/>
              <a:defRPr b="0" i="0" sz="1100" u="none" cap="none" strike="noStrike"/>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65" name="Shape 6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Shape 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1" name="Shape 71"/>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Shape 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7" name="Shape 7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4" name="Shape 8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0" name="Shape 9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6" name="Shape 9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02" name="Shape 10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08" name="Shape 10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SzPct val="25000"/>
              <a:buFont typeface="Arial"/>
              <a:buNone/>
            </a:pPr>
            <a:r>
              <a:rPr b="0" i="0" lang="en-GB" sz="1100" u="none" cap="none" strike="noStrike"/>
              <a:t>Omitted points: </a:t>
            </a:r>
          </a:p>
          <a:p>
            <a:pPr indent="0" lvl="0" marL="0" marR="0" rtl="0" algn="l">
              <a:spcBef>
                <a:spcPts val="0"/>
              </a:spcBef>
              <a:spcAft>
                <a:spcPts val="0"/>
              </a:spcAft>
              <a:buSzPct val="25000"/>
              <a:buFont typeface="Arial"/>
              <a:buNone/>
            </a:pPr>
            <a:r>
              <a:rPr b="0" i="0" lang="en-GB" sz="1100" u="none" cap="none" strike="noStrike"/>
              <a:t>Increases student engagement, satisfaction and can help retention</a:t>
            </a:r>
            <a:br>
              <a:rPr b="0" i="0" lang="en-GB" sz="2400" u="none" cap="none" strike="noStrike">
                <a:solidFill>
                  <a:schemeClr val="dk2"/>
                </a:solidFill>
              </a:rPr>
            </a:br>
            <a:r>
              <a:rPr b="0" i="0" lang="en-GB" sz="2400" u="none" cap="none" strike="noStrike">
                <a:solidFill>
                  <a:schemeClr val="dk2"/>
                </a:solidFill>
              </a:rPr>
              <a:t>•</a:t>
            </a:r>
            <a:r>
              <a:rPr b="0" i="0" lang="en-GB" sz="2400" u="none" cap="none" strike="noStrike">
                <a:solidFill>
                  <a:schemeClr val="dk2"/>
                </a:solidFill>
                <a:latin typeface="Calibri"/>
                <a:ea typeface="Calibri"/>
                <a:cs typeface="Calibri"/>
                <a:sym typeface="Calibri"/>
              </a:rPr>
              <a:t>Efficient minor issue resolution (less emails)</a:t>
            </a:r>
            <a:br>
              <a:rPr b="0" i="0" lang="en-GB" sz="2400" u="none" cap="none" strike="noStrike">
                <a:solidFill>
                  <a:schemeClr val="dk2"/>
                </a:solidFill>
                <a:latin typeface="Calibri"/>
                <a:ea typeface="Calibri"/>
                <a:cs typeface="Calibri"/>
                <a:sym typeface="Calibri"/>
              </a:rPr>
            </a:br>
            <a:r>
              <a:rPr b="0" i="0" lang="en-GB" sz="2400" u="none" cap="none" strike="noStrike">
                <a:solidFill>
                  <a:schemeClr val="dk2"/>
                </a:solidFill>
              </a:rPr>
              <a:t>•</a:t>
            </a:r>
            <a:r>
              <a:rPr b="0" i="0" lang="en-GB" sz="2400" u="none" cap="none" strike="noStrike">
                <a:solidFill>
                  <a:schemeClr val="dk2"/>
                </a:solidFill>
                <a:latin typeface="Calibri"/>
                <a:ea typeface="Calibri"/>
                <a:cs typeface="Calibri"/>
                <a:sym typeface="Calibri"/>
              </a:rPr>
              <a:t>Balancing feedback in real time</a:t>
            </a:r>
            <a:br>
              <a:rPr b="0" i="0" lang="en-GB" sz="2400" u="none" cap="none" strike="noStrike">
                <a:solidFill>
                  <a:schemeClr val="dk2"/>
                </a:solidFill>
                <a:latin typeface="Calibri"/>
                <a:ea typeface="Calibri"/>
                <a:cs typeface="Calibri"/>
                <a:sym typeface="Calibri"/>
              </a:rPr>
            </a:br>
          </a:p>
          <a:p>
            <a:pPr indent="0" lvl="0" marL="0" marR="0" rtl="0" algn="l">
              <a:spcBef>
                <a:spcPts val="0"/>
              </a:spcBef>
              <a:buSzPct val="25000"/>
              <a:buFont typeface="Arial"/>
              <a:buNone/>
            </a:pPr>
            <a:br>
              <a:rPr b="0" i="0" lang="en-GB" sz="1100" u="none" cap="none" strike="noStrike"/>
            </a:b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14" name="Shape 11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20" name="Shape 12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SzPct val="25000"/>
              <a:buFont typeface="Arial"/>
              <a:buNone/>
            </a:pPr>
            <a:r>
              <a:rPr b="0" i="0" lang="en-GB" sz="1100" u="none" cap="none" strike="noStrike"/>
              <a:t>Setting up the general/particular paradigm. General speaks more to the PAL approach in general, and the particular concerns the issues/aims of an </a:t>
            </a:r>
            <a:r>
              <a:rPr b="0" i="1" lang="en-GB" sz="1100" u="none" cap="none" strike="noStrike"/>
              <a:t>SPS</a:t>
            </a:r>
            <a:r>
              <a:rPr b="0" i="0" lang="en-GB" sz="1100" u="none" cap="none" strike="noStrike"/>
              <a:t> PAL. Point 2 - </a:t>
            </a:r>
            <a:r>
              <a:rPr b="0" i="0" lang="en-GB" sz="1400" u="none" cap="none" strike="noStrike">
                <a:solidFill>
                  <a:schemeClr val="dk2"/>
                </a:solidFill>
              </a:rPr>
              <a:t>the informal setting is also a good in itself as it allows students to ask questions, which while important, they may feel embarrassed to bring up with an academic e.g. changed power relations enable different conversations. Point 3 and 4, stress both connected to interdisciplinary nature of school</a:t>
            </a:r>
          </a:p>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26" name="Shape 12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317500" lvl="0" marL="457200" marR="0" rtl="0" algn="l">
              <a:lnSpc>
                <a:spcPct val="115000"/>
              </a:lnSpc>
              <a:spcBef>
                <a:spcPts val="0"/>
              </a:spcBef>
              <a:spcAft>
                <a:spcPts val="0"/>
              </a:spcAft>
              <a:buClr>
                <a:schemeClr val="dk2"/>
              </a:buClr>
              <a:buSzPct val="100000"/>
              <a:buFont typeface="Arial"/>
              <a:buAutoNum type="arabicParenR"/>
            </a:pPr>
            <a:r>
              <a:rPr b="0" i="0" lang="en-GB" sz="1400" u="none" cap="none" strike="noStrike">
                <a:solidFill>
                  <a:schemeClr val="dk2"/>
                </a:solidFill>
              </a:rPr>
              <a:t>Stress first two points are general - 1.1 - The increasing attendance suggests that the students were finding the sessions to be useful. 1.2 - However, we can’t reliably draw conclusions about whether this newfound confidence was transferred beyond the session itself. Moving onto particular - 2.1 - Students responded positively to this, and it provided essential resources for guiding our approach to solving this crucial issue within SPS in the coming years e.g. continuum idea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32" name="Shape 13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GB" sz="1100" u="none" cap="none" strike="noStrike"/>
              <a:t>The problems of observation alone = </a:t>
            </a:r>
            <a:r>
              <a:rPr b="0" i="0" lang="en-GB" sz="1400" u="none" cap="none" strike="noStrike">
                <a:solidFill>
                  <a:schemeClr val="dk2"/>
                </a:solidFill>
              </a:rPr>
              <a:t>This kind of feedback in isolations while has profoundly limited the scope of what we can legitimately claim surrounding the PAL sessions. The former points surronding our inability to gather data suggest the latter problem vis a vis communication.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38" name="Shape 13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2"/>
              </a:buClr>
              <a:buSzPct val="25000"/>
              <a:buFont typeface="Arial"/>
              <a:buNone/>
            </a:pPr>
            <a:r>
              <a:rPr b="0" i="0" lang="en-GB" sz="1400" u="none" cap="none" strike="noStrike">
                <a:solidFill>
                  <a:schemeClr val="dk2"/>
                </a:solidFill>
              </a:rPr>
              <a:t>We began our sessions this year in February. We have decided that this decision contributed to our communication issues, we intend to instead begin in the first week for the next program. An example of a way to bring more reflexivity through communication is the PAL VLE, which would provide a forum for students and PAL’s to cooperatively discuss how to gain the most from the sessions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44" name="Shape 14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Shape 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50" name="Shape 15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Shape 1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156" name="Shape 15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p:nvPr/>
        </p:nvSpPr>
        <p:spPr>
          <a:xfrm flipH="1">
            <a:off x="8246400" y="4245925"/>
            <a:ext cx="897599" cy="897599"/>
          </a:xfrm>
          <a:prstGeom prst="rtTriangle">
            <a:avLst/>
          </a:prstGeom>
          <a:solidFill>
            <a:schemeClr val="lt1"/>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 name="Shape 11"/>
          <p:cNvSpPr/>
          <p:nvPr/>
        </p:nvSpPr>
        <p:spPr>
          <a:xfrm flipH="1">
            <a:off x="8246400" y="4245875"/>
            <a:ext cx="897599" cy="897599"/>
          </a:xfrm>
          <a:prstGeom prst="round1Rect">
            <a:avLst>
              <a:gd fmla="val 16667" name="adj"/>
            </a:avLst>
          </a:prstGeom>
          <a:solidFill>
            <a:schemeClr val="lt1">
              <a:alpha val="67843"/>
            </a:schemeClr>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 name="Shape 12"/>
          <p:cNvSpPr txBox="1"/>
          <p:nvPr>
            <p:ph type="ctrTitle"/>
          </p:nvPr>
        </p:nvSpPr>
        <p:spPr>
          <a:xfrm>
            <a:off x="390525" y="1819275"/>
            <a:ext cx="8222100" cy="9335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48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4800">
                <a:solidFill>
                  <a:schemeClr val="lt1"/>
                </a:solidFill>
                <a:latin typeface="Roboto"/>
                <a:ea typeface="Roboto"/>
                <a:cs typeface="Roboto"/>
                <a:sym typeface="Roboto"/>
              </a:defRPr>
            </a:lvl2pPr>
            <a:lvl3pPr indent="0" lvl="2">
              <a:spcBef>
                <a:spcPts val="0"/>
              </a:spcBef>
              <a:buClr>
                <a:schemeClr val="lt1"/>
              </a:buClr>
              <a:buFont typeface="Roboto"/>
              <a:buNone/>
              <a:defRPr sz="4800">
                <a:solidFill>
                  <a:schemeClr val="lt1"/>
                </a:solidFill>
                <a:latin typeface="Roboto"/>
                <a:ea typeface="Roboto"/>
                <a:cs typeface="Roboto"/>
                <a:sym typeface="Roboto"/>
              </a:defRPr>
            </a:lvl3pPr>
            <a:lvl4pPr indent="0" lvl="3">
              <a:spcBef>
                <a:spcPts val="0"/>
              </a:spcBef>
              <a:buClr>
                <a:schemeClr val="lt1"/>
              </a:buClr>
              <a:buFont typeface="Roboto"/>
              <a:buNone/>
              <a:defRPr sz="4800">
                <a:solidFill>
                  <a:schemeClr val="lt1"/>
                </a:solidFill>
                <a:latin typeface="Roboto"/>
                <a:ea typeface="Roboto"/>
                <a:cs typeface="Roboto"/>
                <a:sym typeface="Roboto"/>
              </a:defRPr>
            </a:lvl4pPr>
            <a:lvl5pPr indent="0" lvl="4">
              <a:spcBef>
                <a:spcPts val="0"/>
              </a:spcBef>
              <a:buClr>
                <a:schemeClr val="lt1"/>
              </a:buClr>
              <a:buFont typeface="Roboto"/>
              <a:buNone/>
              <a:defRPr sz="4800">
                <a:solidFill>
                  <a:schemeClr val="lt1"/>
                </a:solidFill>
                <a:latin typeface="Roboto"/>
                <a:ea typeface="Roboto"/>
                <a:cs typeface="Roboto"/>
                <a:sym typeface="Roboto"/>
              </a:defRPr>
            </a:lvl5pPr>
            <a:lvl6pPr indent="0" lvl="5">
              <a:spcBef>
                <a:spcPts val="0"/>
              </a:spcBef>
              <a:buClr>
                <a:schemeClr val="lt1"/>
              </a:buClr>
              <a:buFont typeface="Roboto"/>
              <a:buNone/>
              <a:defRPr sz="4800">
                <a:solidFill>
                  <a:schemeClr val="lt1"/>
                </a:solidFill>
                <a:latin typeface="Roboto"/>
                <a:ea typeface="Roboto"/>
                <a:cs typeface="Roboto"/>
                <a:sym typeface="Roboto"/>
              </a:defRPr>
            </a:lvl6pPr>
            <a:lvl7pPr indent="0" lvl="6">
              <a:spcBef>
                <a:spcPts val="0"/>
              </a:spcBef>
              <a:buClr>
                <a:schemeClr val="lt1"/>
              </a:buClr>
              <a:buFont typeface="Roboto"/>
              <a:buNone/>
              <a:defRPr sz="4800">
                <a:solidFill>
                  <a:schemeClr val="lt1"/>
                </a:solidFill>
                <a:latin typeface="Roboto"/>
                <a:ea typeface="Roboto"/>
                <a:cs typeface="Roboto"/>
                <a:sym typeface="Roboto"/>
              </a:defRPr>
            </a:lvl7pPr>
            <a:lvl8pPr indent="0" lvl="7">
              <a:spcBef>
                <a:spcPts val="0"/>
              </a:spcBef>
              <a:buClr>
                <a:schemeClr val="lt1"/>
              </a:buClr>
              <a:buFont typeface="Roboto"/>
              <a:buNone/>
              <a:defRPr sz="4800">
                <a:solidFill>
                  <a:schemeClr val="lt1"/>
                </a:solidFill>
                <a:latin typeface="Roboto"/>
                <a:ea typeface="Roboto"/>
                <a:cs typeface="Roboto"/>
                <a:sym typeface="Roboto"/>
              </a:defRPr>
            </a:lvl8pPr>
            <a:lvl9pPr indent="0" lvl="8">
              <a:spcBef>
                <a:spcPts val="0"/>
              </a:spcBef>
              <a:buClr>
                <a:schemeClr val="lt1"/>
              </a:buClr>
              <a:buFont typeface="Roboto"/>
              <a:buNone/>
              <a:defRPr sz="4800">
                <a:solidFill>
                  <a:schemeClr val="lt1"/>
                </a:solidFill>
                <a:latin typeface="Roboto"/>
                <a:ea typeface="Roboto"/>
                <a:cs typeface="Roboto"/>
                <a:sym typeface="Roboto"/>
              </a:defRPr>
            </a:lvl9pPr>
          </a:lstStyle>
          <a:p/>
        </p:txBody>
      </p:sp>
      <p:sp>
        <p:nvSpPr>
          <p:cNvPr id="13" name="Shape 13"/>
          <p:cNvSpPr txBox="1"/>
          <p:nvPr>
            <p:ph idx="1" type="subTitle"/>
          </p:nvPr>
        </p:nvSpPr>
        <p:spPr>
          <a:xfrm>
            <a:off x="390525" y="2789130"/>
            <a:ext cx="8222100" cy="4328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marL="4572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2pPr>
            <a:lvl3pPr indent="0" lvl="2" marL="9144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3pPr>
            <a:lvl4pPr indent="0" lvl="3" marL="13716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4pPr>
            <a:lvl5pPr indent="0" lvl="4" marL="18288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5pPr>
            <a:lvl6pPr indent="0" lvl="5" marL="22860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6pPr>
            <a:lvl7pPr indent="0" lvl="6" marL="27432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7pPr>
            <a:lvl8pPr indent="0" lvl="7" marL="32004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8pPr>
            <a:lvl9pPr indent="0" lvl="8" marL="36576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9pPr>
          </a:lstStyle>
          <a:p/>
        </p:txBody>
      </p:sp>
      <p:sp>
        <p:nvSpPr>
          <p:cNvPr id="14" name="Shape 14"/>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5" name="Shape 15"/>
        <p:cNvGrpSpPr/>
        <p:nvPr/>
      </p:nvGrpSpPr>
      <p:grpSpPr>
        <a:xfrm>
          <a:off x="0" y="0"/>
          <a:ext cx="0" cy="0"/>
          <a:chOff x="0" y="0"/>
          <a:chExt cx="0" cy="0"/>
        </a:xfrm>
      </p:grpSpPr>
      <p:sp>
        <p:nvSpPr>
          <p:cNvPr id="16" name="Shape 16"/>
          <p:cNvSpPr/>
          <p:nvPr/>
        </p:nvSpPr>
        <p:spPr>
          <a:xfrm flipH="1" rot="10800000">
            <a:off x="0" y="1685999"/>
            <a:ext cx="9144000" cy="34575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 name="Shape 17"/>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 name="Shape 18"/>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3200">
                <a:solidFill>
                  <a:schemeClr val="lt1"/>
                </a:solidFill>
                <a:latin typeface="Roboto"/>
                <a:ea typeface="Roboto"/>
                <a:cs typeface="Roboto"/>
                <a:sym typeface="Roboto"/>
              </a:defRPr>
            </a:lvl2pPr>
            <a:lvl3pPr indent="0" lvl="2">
              <a:spcBef>
                <a:spcPts val="0"/>
              </a:spcBef>
              <a:buClr>
                <a:schemeClr val="lt1"/>
              </a:buClr>
              <a:buFont typeface="Roboto"/>
              <a:buNone/>
              <a:defRPr sz="3200">
                <a:solidFill>
                  <a:schemeClr val="lt1"/>
                </a:solidFill>
                <a:latin typeface="Roboto"/>
                <a:ea typeface="Roboto"/>
                <a:cs typeface="Roboto"/>
                <a:sym typeface="Roboto"/>
              </a:defRPr>
            </a:lvl3pPr>
            <a:lvl4pPr indent="0" lvl="3">
              <a:spcBef>
                <a:spcPts val="0"/>
              </a:spcBef>
              <a:buClr>
                <a:schemeClr val="lt1"/>
              </a:buClr>
              <a:buFont typeface="Roboto"/>
              <a:buNone/>
              <a:defRPr sz="3200">
                <a:solidFill>
                  <a:schemeClr val="lt1"/>
                </a:solidFill>
                <a:latin typeface="Roboto"/>
                <a:ea typeface="Roboto"/>
                <a:cs typeface="Roboto"/>
                <a:sym typeface="Roboto"/>
              </a:defRPr>
            </a:lvl4pPr>
            <a:lvl5pPr indent="0" lvl="4">
              <a:spcBef>
                <a:spcPts val="0"/>
              </a:spcBef>
              <a:buClr>
                <a:schemeClr val="lt1"/>
              </a:buClr>
              <a:buFont typeface="Roboto"/>
              <a:buNone/>
              <a:defRPr sz="3200">
                <a:solidFill>
                  <a:schemeClr val="lt1"/>
                </a:solidFill>
                <a:latin typeface="Roboto"/>
                <a:ea typeface="Roboto"/>
                <a:cs typeface="Roboto"/>
                <a:sym typeface="Roboto"/>
              </a:defRPr>
            </a:lvl5pPr>
            <a:lvl6pPr indent="0" lvl="5">
              <a:spcBef>
                <a:spcPts val="0"/>
              </a:spcBef>
              <a:buClr>
                <a:schemeClr val="lt1"/>
              </a:buClr>
              <a:buFont typeface="Roboto"/>
              <a:buNone/>
              <a:defRPr sz="3200">
                <a:solidFill>
                  <a:schemeClr val="lt1"/>
                </a:solidFill>
                <a:latin typeface="Roboto"/>
                <a:ea typeface="Roboto"/>
                <a:cs typeface="Roboto"/>
                <a:sym typeface="Roboto"/>
              </a:defRPr>
            </a:lvl6pPr>
            <a:lvl7pPr indent="0" lvl="6">
              <a:spcBef>
                <a:spcPts val="0"/>
              </a:spcBef>
              <a:buClr>
                <a:schemeClr val="lt1"/>
              </a:buClr>
              <a:buFont typeface="Roboto"/>
              <a:buNone/>
              <a:defRPr sz="3200">
                <a:solidFill>
                  <a:schemeClr val="lt1"/>
                </a:solidFill>
                <a:latin typeface="Roboto"/>
                <a:ea typeface="Roboto"/>
                <a:cs typeface="Roboto"/>
                <a:sym typeface="Roboto"/>
              </a:defRPr>
            </a:lvl7pPr>
            <a:lvl8pPr indent="0" lvl="7">
              <a:spcBef>
                <a:spcPts val="0"/>
              </a:spcBef>
              <a:buClr>
                <a:schemeClr val="lt1"/>
              </a:buClr>
              <a:buFont typeface="Roboto"/>
              <a:buNone/>
              <a:defRPr sz="3200">
                <a:solidFill>
                  <a:schemeClr val="lt1"/>
                </a:solidFill>
                <a:latin typeface="Roboto"/>
                <a:ea typeface="Roboto"/>
                <a:cs typeface="Roboto"/>
                <a:sym typeface="Roboto"/>
              </a:defRPr>
            </a:lvl8pPr>
            <a:lvl9pPr indent="0" lvl="8">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19" name="Shape 19"/>
          <p:cNvSpPr txBox="1"/>
          <p:nvPr>
            <p:ph idx="1" type="body"/>
          </p:nvPr>
        </p:nvSpPr>
        <p:spPr>
          <a:xfrm>
            <a:off x="471900" y="1919075"/>
            <a:ext cx="8222100" cy="27102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20" name="Shape 20"/>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21" name="Shape 21"/>
        <p:cNvGrpSpPr/>
        <p:nvPr/>
      </p:nvGrpSpPr>
      <p:grpSpPr>
        <a:xfrm>
          <a:off x="0" y="0"/>
          <a:ext cx="0" cy="0"/>
          <a:chOff x="0" y="0"/>
          <a:chExt cx="0" cy="0"/>
        </a:xfrm>
      </p:grpSpPr>
      <p:sp>
        <p:nvSpPr>
          <p:cNvPr id="22" name="Shape 22"/>
          <p:cNvSpPr txBox="1"/>
          <p:nvPr>
            <p:ph type="title"/>
          </p:nvPr>
        </p:nvSpPr>
        <p:spPr>
          <a:xfrm>
            <a:off x="460950" y="2065350"/>
            <a:ext cx="8222100" cy="10127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42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4200">
                <a:solidFill>
                  <a:schemeClr val="lt1"/>
                </a:solidFill>
                <a:latin typeface="Roboto"/>
                <a:ea typeface="Roboto"/>
                <a:cs typeface="Roboto"/>
                <a:sym typeface="Roboto"/>
              </a:defRPr>
            </a:lvl2pPr>
            <a:lvl3pPr indent="0" lvl="2">
              <a:spcBef>
                <a:spcPts val="0"/>
              </a:spcBef>
              <a:buClr>
                <a:schemeClr val="lt1"/>
              </a:buClr>
              <a:buFont typeface="Roboto"/>
              <a:buNone/>
              <a:defRPr sz="4200">
                <a:solidFill>
                  <a:schemeClr val="lt1"/>
                </a:solidFill>
                <a:latin typeface="Roboto"/>
                <a:ea typeface="Roboto"/>
                <a:cs typeface="Roboto"/>
                <a:sym typeface="Roboto"/>
              </a:defRPr>
            </a:lvl3pPr>
            <a:lvl4pPr indent="0" lvl="3">
              <a:spcBef>
                <a:spcPts val="0"/>
              </a:spcBef>
              <a:buClr>
                <a:schemeClr val="lt1"/>
              </a:buClr>
              <a:buFont typeface="Roboto"/>
              <a:buNone/>
              <a:defRPr sz="4200">
                <a:solidFill>
                  <a:schemeClr val="lt1"/>
                </a:solidFill>
                <a:latin typeface="Roboto"/>
                <a:ea typeface="Roboto"/>
                <a:cs typeface="Roboto"/>
                <a:sym typeface="Roboto"/>
              </a:defRPr>
            </a:lvl4pPr>
            <a:lvl5pPr indent="0" lvl="4">
              <a:spcBef>
                <a:spcPts val="0"/>
              </a:spcBef>
              <a:buClr>
                <a:schemeClr val="lt1"/>
              </a:buClr>
              <a:buFont typeface="Roboto"/>
              <a:buNone/>
              <a:defRPr sz="4200">
                <a:solidFill>
                  <a:schemeClr val="lt1"/>
                </a:solidFill>
                <a:latin typeface="Roboto"/>
                <a:ea typeface="Roboto"/>
                <a:cs typeface="Roboto"/>
                <a:sym typeface="Roboto"/>
              </a:defRPr>
            </a:lvl5pPr>
            <a:lvl6pPr indent="0" lvl="5">
              <a:spcBef>
                <a:spcPts val="0"/>
              </a:spcBef>
              <a:buClr>
                <a:schemeClr val="lt1"/>
              </a:buClr>
              <a:buFont typeface="Roboto"/>
              <a:buNone/>
              <a:defRPr sz="4200">
                <a:solidFill>
                  <a:schemeClr val="lt1"/>
                </a:solidFill>
                <a:latin typeface="Roboto"/>
                <a:ea typeface="Roboto"/>
                <a:cs typeface="Roboto"/>
                <a:sym typeface="Roboto"/>
              </a:defRPr>
            </a:lvl6pPr>
            <a:lvl7pPr indent="0" lvl="6">
              <a:spcBef>
                <a:spcPts val="0"/>
              </a:spcBef>
              <a:buClr>
                <a:schemeClr val="lt1"/>
              </a:buClr>
              <a:buFont typeface="Roboto"/>
              <a:buNone/>
              <a:defRPr sz="4200">
                <a:solidFill>
                  <a:schemeClr val="lt1"/>
                </a:solidFill>
                <a:latin typeface="Roboto"/>
                <a:ea typeface="Roboto"/>
                <a:cs typeface="Roboto"/>
                <a:sym typeface="Roboto"/>
              </a:defRPr>
            </a:lvl7pPr>
            <a:lvl8pPr indent="0" lvl="7">
              <a:spcBef>
                <a:spcPts val="0"/>
              </a:spcBef>
              <a:buClr>
                <a:schemeClr val="lt1"/>
              </a:buClr>
              <a:buFont typeface="Roboto"/>
              <a:buNone/>
              <a:defRPr sz="4200">
                <a:solidFill>
                  <a:schemeClr val="lt1"/>
                </a:solidFill>
                <a:latin typeface="Roboto"/>
                <a:ea typeface="Roboto"/>
                <a:cs typeface="Roboto"/>
                <a:sym typeface="Roboto"/>
              </a:defRPr>
            </a:lvl8pPr>
            <a:lvl9pPr indent="0" lvl="8">
              <a:spcBef>
                <a:spcPts val="0"/>
              </a:spcBef>
              <a:buClr>
                <a:schemeClr val="lt1"/>
              </a:buClr>
              <a:buFont typeface="Roboto"/>
              <a:buNone/>
              <a:defRPr sz="4200">
                <a:solidFill>
                  <a:schemeClr val="lt1"/>
                </a:solidFill>
                <a:latin typeface="Roboto"/>
                <a:ea typeface="Roboto"/>
                <a:cs typeface="Roboto"/>
                <a:sym typeface="Roboto"/>
              </a:defRPr>
            </a:lvl9pPr>
          </a:lstStyle>
          <a:p/>
        </p:txBody>
      </p:sp>
      <p:sp>
        <p:nvSpPr>
          <p:cNvPr id="23" name="Shape 23"/>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GB"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4" name="Shape 24"/>
        <p:cNvGrpSpPr/>
        <p:nvPr/>
      </p:nvGrpSpPr>
      <p:grpSpPr>
        <a:xfrm>
          <a:off x="0" y="0"/>
          <a:ext cx="0" cy="0"/>
          <a:chOff x="0" y="0"/>
          <a:chExt cx="0" cy="0"/>
        </a:xfrm>
      </p:grpSpPr>
      <p:sp>
        <p:nvSpPr>
          <p:cNvPr id="25" name="Shape 25"/>
          <p:cNvSpPr/>
          <p:nvPr/>
        </p:nvSpPr>
        <p:spPr>
          <a:xfrm flipH="1" rot="10800000">
            <a:off x="0" y="1685999"/>
            <a:ext cx="9144000" cy="34575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 name="Shape 2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 name="Shape 27"/>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3200">
                <a:solidFill>
                  <a:schemeClr val="lt1"/>
                </a:solidFill>
                <a:latin typeface="Roboto"/>
                <a:ea typeface="Roboto"/>
                <a:cs typeface="Roboto"/>
                <a:sym typeface="Roboto"/>
              </a:defRPr>
            </a:lvl2pPr>
            <a:lvl3pPr indent="0" lvl="2">
              <a:spcBef>
                <a:spcPts val="0"/>
              </a:spcBef>
              <a:buClr>
                <a:schemeClr val="lt1"/>
              </a:buClr>
              <a:buFont typeface="Roboto"/>
              <a:buNone/>
              <a:defRPr sz="3200">
                <a:solidFill>
                  <a:schemeClr val="lt1"/>
                </a:solidFill>
                <a:latin typeface="Roboto"/>
                <a:ea typeface="Roboto"/>
                <a:cs typeface="Roboto"/>
                <a:sym typeface="Roboto"/>
              </a:defRPr>
            </a:lvl3pPr>
            <a:lvl4pPr indent="0" lvl="3">
              <a:spcBef>
                <a:spcPts val="0"/>
              </a:spcBef>
              <a:buClr>
                <a:schemeClr val="lt1"/>
              </a:buClr>
              <a:buFont typeface="Roboto"/>
              <a:buNone/>
              <a:defRPr sz="3200">
                <a:solidFill>
                  <a:schemeClr val="lt1"/>
                </a:solidFill>
                <a:latin typeface="Roboto"/>
                <a:ea typeface="Roboto"/>
                <a:cs typeface="Roboto"/>
                <a:sym typeface="Roboto"/>
              </a:defRPr>
            </a:lvl4pPr>
            <a:lvl5pPr indent="0" lvl="4">
              <a:spcBef>
                <a:spcPts val="0"/>
              </a:spcBef>
              <a:buClr>
                <a:schemeClr val="lt1"/>
              </a:buClr>
              <a:buFont typeface="Roboto"/>
              <a:buNone/>
              <a:defRPr sz="3200">
                <a:solidFill>
                  <a:schemeClr val="lt1"/>
                </a:solidFill>
                <a:latin typeface="Roboto"/>
                <a:ea typeface="Roboto"/>
                <a:cs typeface="Roboto"/>
                <a:sym typeface="Roboto"/>
              </a:defRPr>
            </a:lvl5pPr>
            <a:lvl6pPr indent="0" lvl="5">
              <a:spcBef>
                <a:spcPts val="0"/>
              </a:spcBef>
              <a:buClr>
                <a:schemeClr val="lt1"/>
              </a:buClr>
              <a:buFont typeface="Roboto"/>
              <a:buNone/>
              <a:defRPr sz="3200">
                <a:solidFill>
                  <a:schemeClr val="lt1"/>
                </a:solidFill>
                <a:latin typeface="Roboto"/>
                <a:ea typeface="Roboto"/>
                <a:cs typeface="Roboto"/>
                <a:sym typeface="Roboto"/>
              </a:defRPr>
            </a:lvl6pPr>
            <a:lvl7pPr indent="0" lvl="6">
              <a:spcBef>
                <a:spcPts val="0"/>
              </a:spcBef>
              <a:buClr>
                <a:schemeClr val="lt1"/>
              </a:buClr>
              <a:buFont typeface="Roboto"/>
              <a:buNone/>
              <a:defRPr sz="3200">
                <a:solidFill>
                  <a:schemeClr val="lt1"/>
                </a:solidFill>
                <a:latin typeface="Roboto"/>
                <a:ea typeface="Roboto"/>
                <a:cs typeface="Roboto"/>
                <a:sym typeface="Roboto"/>
              </a:defRPr>
            </a:lvl7pPr>
            <a:lvl8pPr indent="0" lvl="7">
              <a:spcBef>
                <a:spcPts val="0"/>
              </a:spcBef>
              <a:buClr>
                <a:schemeClr val="lt1"/>
              </a:buClr>
              <a:buFont typeface="Roboto"/>
              <a:buNone/>
              <a:defRPr sz="3200">
                <a:solidFill>
                  <a:schemeClr val="lt1"/>
                </a:solidFill>
                <a:latin typeface="Roboto"/>
                <a:ea typeface="Roboto"/>
                <a:cs typeface="Roboto"/>
                <a:sym typeface="Roboto"/>
              </a:defRPr>
            </a:lvl8pPr>
            <a:lvl9pPr indent="0" lvl="8">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28" name="Shape 28"/>
          <p:cNvSpPr txBox="1"/>
          <p:nvPr>
            <p:ph idx="1" type="body"/>
          </p:nvPr>
        </p:nvSpPr>
        <p:spPr>
          <a:xfrm>
            <a:off x="471900" y="1919075"/>
            <a:ext cx="3999899" cy="2710198"/>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9pPr>
          </a:lstStyle>
          <a:p/>
        </p:txBody>
      </p:sp>
      <p:sp>
        <p:nvSpPr>
          <p:cNvPr id="29" name="Shape 29"/>
          <p:cNvSpPr txBox="1"/>
          <p:nvPr>
            <p:ph idx="2" type="body"/>
          </p:nvPr>
        </p:nvSpPr>
        <p:spPr>
          <a:xfrm>
            <a:off x="4694250" y="1919075"/>
            <a:ext cx="3999899" cy="2710198"/>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9pPr>
          </a:lstStyle>
          <a:p/>
        </p:txBody>
      </p:sp>
      <p:sp>
        <p:nvSpPr>
          <p:cNvPr id="30" name="Shape 30"/>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1" name="Shape 31"/>
        <p:cNvGrpSpPr/>
        <p:nvPr/>
      </p:nvGrpSpPr>
      <p:grpSpPr>
        <a:xfrm>
          <a:off x="0" y="0"/>
          <a:ext cx="0" cy="0"/>
          <a:chOff x="0" y="0"/>
          <a:chExt cx="0" cy="0"/>
        </a:xfrm>
      </p:grpSpPr>
      <p:sp>
        <p:nvSpPr>
          <p:cNvPr id="32" name="Shape 32"/>
          <p:cNvSpPr/>
          <p:nvPr/>
        </p:nvSpPr>
        <p:spPr>
          <a:xfrm flipH="1" rot="10800000">
            <a:off x="0" y="656399"/>
            <a:ext cx="9144000" cy="44871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 name="Shape 3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 name="Shape 34"/>
          <p:cNvSpPr txBox="1"/>
          <p:nvPr>
            <p:ph type="title"/>
          </p:nvPr>
        </p:nvSpPr>
        <p:spPr>
          <a:xfrm>
            <a:off x="98250" y="16350"/>
            <a:ext cx="8826599" cy="6027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1800">
                <a:solidFill>
                  <a:schemeClr val="lt1"/>
                </a:solidFill>
                <a:latin typeface="Roboto"/>
                <a:ea typeface="Roboto"/>
                <a:cs typeface="Roboto"/>
                <a:sym typeface="Roboto"/>
              </a:defRPr>
            </a:lvl2pPr>
            <a:lvl3pPr indent="0" lvl="2">
              <a:spcBef>
                <a:spcPts val="0"/>
              </a:spcBef>
              <a:buClr>
                <a:schemeClr val="lt1"/>
              </a:buClr>
              <a:buFont typeface="Roboto"/>
              <a:buNone/>
              <a:defRPr sz="1800">
                <a:solidFill>
                  <a:schemeClr val="lt1"/>
                </a:solidFill>
                <a:latin typeface="Roboto"/>
                <a:ea typeface="Roboto"/>
                <a:cs typeface="Roboto"/>
                <a:sym typeface="Roboto"/>
              </a:defRPr>
            </a:lvl3pPr>
            <a:lvl4pPr indent="0" lvl="3">
              <a:spcBef>
                <a:spcPts val="0"/>
              </a:spcBef>
              <a:buClr>
                <a:schemeClr val="lt1"/>
              </a:buClr>
              <a:buFont typeface="Roboto"/>
              <a:buNone/>
              <a:defRPr sz="1800">
                <a:solidFill>
                  <a:schemeClr val="lt1"/>
                </a:solidFill>
                <a:latin typeface="Roboto"/>
                <a:ea typeface="Roboto"/>
                <a:cs typeface="Roboto"/>
                <a:sym typeface="Roboto"/>
              </a:defRPr>
            </a:lvl4pPr>
            <a:lvl5pPr indent="0" lvl="4">
              <a:spcBef>
                <a:spcPts val="0"/>
              </a:spcBef>
              <a:buClr>
                <a:schemeClr val="lt1"/>
              </a:buClr>
              <a:buFont typeface="Roboto"/>
              <a:buNone/>
              <a:defRPr sz="1800">
                <a:solidFill>
                  <a:schemeClr val="lt1"/>
                </a:solidFill>
                <a:latin typeface="Roboto"/>
                <a:ea typeface="Roboto"/>
                <a:cs typeface="Roboto"/>
                <a:sym typeface="Roboto"/>
              </a:defRPr>
            </a:lvl5pPr>
            <a:lvl6pPr indent="0" lvl="5">
              <a:spcBef>
                <a:spcPts val="0"/>
              </a:spcBef>
              <a:buClr>
                <a:schemeClr val="lt1"/>
              </a:buClr>
              <a:buFont typeface="Roboto"/>
              <a:buNone/>
              <a:defRPr sz="1800">
                <a:solidFill>
                  <a:schemeClr val="lt1"/>
                </a:solidFill>
                <a:latin typeface="Roboto"/>
                <a:ea typeface="Roboto"/>
                <a:cs typeface="Roboto"/>
                <a:sym typeface="Roboto"/>
              </a:defRPr>
            </a:lvl6pPr>
            <a:lvl7pPr indent="0" lvl="6">
              <a:spcBef>
                <a:spcPts val="0"/>
              </a:spcBef>
              <a:buClr>
                <a:schemeClr val="lt1"/>
              </a:buClr>
              <a:buFont typeface="Roboto"/>
              <a:buNone/>
              <a:defRPr sz="1800">
                <a:solidFill>
                  <a:schemeClr val="lt1"/>
                </a:solidFill>
                <a:latin typeface="Roboto"/>
                <a:ea typeface="Roboto"/>
                <a:cs typeface="Roboto"/>
                <a:sym typeface="Roboto"/>
              </a:defRPr>
            </a:lvl7pPr>
            <a:lvl8pPr indent="0" lvl="7">
              <a:spcBef>
                <a:spcPts val="0"/>
              </a:spcBef>
              <a:buClr>
                <a:schemeClr val="lt1"/>
              </a:buClr>
              <a:buFont typeface="Roboto"/>
              <a:buNone/>
              <a:defRPr sz="1800">
                <a:solidFill>
                  <a:schemeClr val="lt1"/>
                </a:solidFill>
                <a:latin typeface="Roboto"/>
                <a:ea typeface="Roboto"/>
                <a:cs typeface="Roboto"/>
                <a:sym typeface="Roboto"/>
              </a:defRPr>
            </a:lvl8pPr>
            <a:lvl9pPr indent="0" lvl="8">
              <a:spcBef>
                <a:spcPts val="0"/>
              </a:spcBef>
              <a:buClr>
                <a:schemeClr val="lt1"/>
              </a:buClr>
              <a:buFont typeface="Roboto"/>
              <a:buNone/>
              <a:defRPr sz="1800">
                <a:solidFill>
                  <a:schemeClr val="lt1"/>
                </a:solidFill>
                <a:latin typeface="Roboto"/>
                <a:ea typeface="Roboto"/>
                <a:cs typeface="Roboto"/>
                <a:sym typeface="Roboto"/>
              </a:defRPr>
            </a:lvl9pPr>
          </a:lstStyle>
          <a:p/>
        </p:txBody>
      </p:sp>
      <p:sp>
        <p:nvSpPr>
          <p:cNvPr id="35" name="Shape 35"/>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36" name="Shape 36"/>
        <p:cNvGrpSpPr/>
        <p:nvPr/>
      </p:nvGrpSpPr>
      <p:grpSpPr>
        <a:xfrm>
          <a:off x="0" y="0"/>
          <a:ext cx="0" cy="0"/>
          <a:chOff x="0" y="0"/>
          <a:chExt cx="0" cy="0"/>
        </a:xfrm>
      </p:grpSpPr>
      <p:sp>
        <p:nvSpPr>
          <p:cNvPr id="37" name="Shape 37"/>
          <p:cNvSpPr txBox="1"/>
          <p:nvPr/>
        </p:nvSpPr>
        <p:spPr>
          <a:xfrm flipH="1" rot="10800000">
            <a:off x="3276600" y="25"/>
            <a:ext cx="5867400" cy="51434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 name="Shape 38"/>
          <p:cNvSpPr/>
          <p:nvPr/>
        </p:nvSpPr>
        <p:spPr>
          <a:xfrm rot="-5400000">
            <a:off x="759150" y="2517450"/>
            <a:ext cx="5143499"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 name="Shape 39"/>
          <p:cNvSpPr txBox="1"/>
          <p:nvPr>
            <p:ph type="title"/>
          </p:nvPr>
        </p:nvSpPr>
        <p:spPr>
          <a:xfrm>
            <a:off x="226077" y="357800"/>
            <a:ext cx="2807999" cy="9533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24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2400">
                <a:solidFill>
                  <a:schemeClr val="lt1"/>
                </a:solidFill>
                <a:latin typeface="Roboto"/>
                <a:ea typeface="Roboto"/>
                <a:cs typeface="Roboto"/>
                <a:sym typeface="Roboto"/>
              </a:defRPr>
            </a:lvl2pPr>
            <a:lvl3pPr indent="0" lvl="2">
              <a:spcBef>
                <a:spcPts val="0"/>
              </a:spcBef>
              <a:buClr>
                <a:schemeClr val="lt1"/>
              </a:buClr>
              <a:buFont typeface="Roboto"/>
              <a:buNone/>
              <a:defRPr sz="2400">
                <a:solidFill>
                  <a:schemeClr val="lt1"/>
                </a:solidFill>
                <a:latin typeface="Roboto"/>
                <a:ea typeface="Roboto"/>
                <a:cs typeface="Roboto"/>
                <a:sym typeface="Roboto"/>
              </a:defRPr>
            </a:lvl3pPr>
            <a:lvl4pPr indent="0" lvl="3">
              <a:spcBef>
                <a:spcPts val="0"/>
              </a:spcBef>
              <a:buClr>
                <a:schemeClr val="lt1"/>
              </a:buClr>
              <a:buFont typeface="Roboto"/>
              <a:buNone/>
              <a:defRPr sz="2400">
                <a:solidFill>
                  <a:schemeClr val="lt1"/>
                </a:solidFill>
                <a:latin typeface="Roboto"/>
                <a:ea typeface="Roboto"/>
                <a:cs typeface="Roboto"/>
                <a:sym typeface="Roboto"/>
              </a:defRPr>
            </a:lvl4pPr>
            <a:lvl5pPr indent="0" lvl="4">
              <a:spcBef>
                <a:spcPts val="0"/>
              </a:spcBef>
              <a:buClr>
                <a:schemeClr val="lt1"/>
              </a:buClr>
              <a:buFont typeface="Roboto"/>
              <a:buNone/>
              <a:defRPr sz="2400">
                <a:solidFill>
                  <a:schemeClr val="lt1"/>
                </a:solidFill>
                <a:latin typeface="Roboto"/>
                <a:ea typeface="Roboto"/>
                <a:cs typeface="Roboto"/>
                <a:sym typeface="Roboto"/>
              </a:defRPr>
            </a:lvl5pPr>
            <a:lvl6pPr indent="0" lvl="5">
              <a:spcBef>
                <a:spcPts val="0"/>
              </a:spcBef>
              <a:buClr>
                <a:schemeClr val="lt1"/>
              </a:buClr>
              <a:buFont typeface="Roboto"/>
              <a:buNone/>
              <a:defRPr sz="2400">
                <a:solidFill>
                  <a:schemeClr val="lt1"/>
                </a:solidFill>
                <a:latin typeface="Roboto"/>
                <a:ea typeface="Roboto"/>
                <a:cs typeface="Roboto"/>
                <a:sym typeface="Roboto"/>
              </a:defRPr>
            </a:lvl6pPr>
            <a:lvl7pPr indent="0" lvl="6">
              <a:spcBef>
                <a:spcPts val="0"/>
              </a:spcBef>
              <a:buClr>
                <a:schemeClr val="lt1"/>
              </a:buClr>
              <a:buFont typeface="Roboto"/>
              <a:buNone/>
              <a:defRPr sz="2400">
                <a:solidFill>
                  <a:schemeClr val="lt1"/>
                </a:solidFill>
                <a:latin typeface="Roboto"/>
                <a:ea typeface="Roboto"/>
                <a:cs typeface="Roboto"/>
                <a:sym typeface="Roboto"/>
              </a:defRPr>
            </a:lvl7pPr>
            <a:lvl8pPr indent="0" lvl="7">
              <a:spcBef>
                <a:spcPts val="0"/>
              </a:spcBef>
              <a:buClr>
                <a:schemeClr val="lt1"/>
              </a:buClr>
              <a:buFont typeface="Roboto"/>
              <a:buNone/>
              <a:defRPr sz="2400">
                <a:solidFill>
                  <a:schemeClr val="lt1"/>
                </a:solidFill>
                <a:latin typeface="Roboto"/>
                <a:ea typeface="Roboto"/>
                <a:cs typeface="Roboto"/>
                <a:sym typeface="Roboto"/>
              </a:defRPr>
            </a:lvl8pPr>
            <a:lvl9pPr indent="0" lvl="8">
              <a:spcBef>
                <a:spcPts val="0"/>
              </a:spcBef>
              <a:buClr>
                <a:schemeClr val="lt1"/>
              </a:buClr>
              <a:buFont typeface="Roboto"/>
              <a:buNone/>
              <a:defRPr sz="2400">
                <a:solidFill>
                  <a:schemeClr val="lt1"/>
                </a:solidFill>
                <a:latin typeface="Roboto"/>
                <a:ea typeface="Roboto"/>
                <a:cs typeface="Roboto"/>
                <a:sym typeface="Roboto"/>
              </a:defRPr>
            </a:lvl9pPr>
          </a:lstStyle>
          <a:p/>
        </p:txBody>
      </p:sp>
      <p:sp>
        <p:nvSpPr>
          <p:cNvPr id="40" name="Shape 40"/>
          <p:cNvSpPr txBox="1"/>
          <p:nvPr>
            <p:ph idx="1" type="body"/>
          </p:nvPr>
        </p:nvSpPr>
        <p:spPr>
          <a:xfrm>
            <a:off x="226075" y="1465800"/>
            <a:ext cx="2807999" cy="3163499"/>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2pPr>
            <a:lvl3pPr indent="0" lvl="2" marL="9144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3pPr>
            <a:lvl4pPr indent="0" lvl="3" marL="13716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4pPr>
            <a:lvl5pPr indent="0" lvl="4" marL="18288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5pPr>
            <a:lvl6pPr indent="0" lvl="5" marL="22860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6pPr>
            <a:lvl7pPr indent="0" lvl="6" marL="27432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7pPr>
            <a:lvl8pPr indent="0" lvl="7" marL="32004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8pPr>
            <a:lvl9pPr indent="0" lvl="8" marL="36576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9pPr>
          </a:lstStyle>
          <a:p/>
        </p:txBody>
      </p:sp>
      <p:sp>
        <p:nvSpPr>
          <p:cNvPr id="41" name="Shape 41"/>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42" name="Shape 42"/>
        <p:cNvGrpSpPr/>
        <p:nvPr/>
      </p:nvGrpSpPr>
      <p:grpSpPr>
        <a:xfrm>
          <a:off x="0" y="0"/>
          <a:ext cx="0" cy="0"/>
          <a:chOff x="0" y="0"/>
          <a:chExt cx="0" cy="0"/>
        </a:xfrm>
      </p:grpSpPr>
      <p:sp>
        <p:nvSpPr>
          <p:cNvPr id="43" name="Shape 43"/>
          <p:cNvSpPr txBox="1"/>
          <p:nvPr>
            <p:ph type="title"/>
          </p:nvPr>
        </p:nvSpPr>
        <p:spPr>
          <a:xfrm>
            <a:off x="490250" y="488250"/>
            <a:ext cx="6227100" cy="40908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60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6000">
                <a:solidFill>
                  <a:schemeClr val="lt1"/>
                </a:solidFill>
                <a:latin typeface="Roboto"/>
                <a:ea typeface="Roboto"/>
                <a:cs typeface="Roboto"/>
                <a:sym typeface="Roboto"/>
              </a:defRPr>
            </a:lvl2pPr>
            <a:lvl3pPr indent="0" lvl="2">
              <a:spcBef>
                <a:spcPts val="0"/>
              </a:spcBef>
              <a:buClr>
                <a:schemeClr val="lt1"/>
              </a:buClr>
              <a:buFont typeface="Roboto"/>
              <a:buNone/>
              <a:defRPr sz="6000">
                <a:solidFill>
                  <a:schemeClr val="lt1"/>
                </a:solidFill>
                <a:latin typeface="Roboto"/>
                <a:ea typeface="Roboto"/>
                <a:cs typeface="Roboto"/>
                <a:sym typeface="Roboto"/>
              </a:defRPr>
            </a:lvl3pPr>
            <a:lvl4pPr indent="0" lvl="3">
              <a:spcBef>
                <a:spcPts val="0"/>
              </a:spcBef>
              <a:buClr>
                <a:schemeClr val="lt1"/>
              </a:buClr>
              <a:buFont typeface="Roboto"/>
              <a:buNone/>
              <a:defRPr sz="6000">
                <a:solidFill>
                  <a:schemeClr val="lt1"/>
                </a:solidFill>
                <a:latin typeface="Roboto"/>
                <a:ea typeface="Roboto"/>
                <a:cs typeface="Roboto"/>
                <a:sym typeface="Roboto"/>
              </a:defRPr>
            </a:lvl4pPr>
            <a:lvl5pPr indent="0" lvl="4">
              <a:spcBef>
                <a:spcPts val="0"/>
              </a:spcBef>
              <a:buClr>
                <a:schemeClr val="lt1"/>
              </a:buClr>
              <a:buFont typeface="Roboto"/>
              <a:buNone/>
              <a:defRPr sz="6000">
                <a:solidFill>
                  <a:schemeClr val="lt1"/>
                </a:solidFill>
                <a:latin typeface="Roboto"/>
                <a:ea typeface="Roboto"/>
                <a:cs typeface="Roboto"/>
                <a:sym typeface="Roboto"/>
              </a:defRPr>
            </a:lvl5pPr>
            <a:lvl6pPr indent="0" lvl="5">
              <a:spcBef>
                <a:spcPts val="0"/>
              </a:spcBef>
              <a:buClr>
                <a:schemeClr val="lt1"/>
              </a:buClr>
              <a:buFont typeface="Roboto"/>
              <a:buNone/>
              <a:defRPr sz="6000">
                <a:solidFill>
                  <a:schemeClr val="lt1"/>
                </a:solidFill>
                <a:latin typeface="Roboto"/>
                <a:ea typeface="Roboto"/>
                <a:cs typeface="Roboto"/>
                <a:sym typeface="Roboto"/>
              </a:defRPr>
            </a:lvl6pPr>
            <a:lvl7pPr indent="0" lvl="6">
              <a:spcBef>
                <a:spcPts val="0"/>
              </a:spcBef>
              <a:buClr>
                <a:schemeClr val="lt1"/>
              </a:buClr>
              <a:buFont typeface="Roboto"/>
              <a:buNone/>
              <a:defRPr sz="6000">
                <a:solidFill>
                  <a:schemeClr val="lt1"/>
                </a:solidFill>
                <a:latin typeface="Roboto"/>
                <a:ea typeface="Roboto"/>
                <a:cs typeface="Roboto"/>
                <a:sym typeface="Roboto"/>
              </a:defRPr>
            </a:lvl7pPr>
            <a:lvl8pPr indent="0" lvl="7">
              <a:spcBef>
                <a:spcPts val="0"/>
              </a:spcBef>
              <a:buClr>
                <a:schemeClr val="lt1"/>
              </a:buClr>
              <a:buFont typeface="Roboto"/>
              <a:buNone/>
              <a:defRPr sz="6000">
                <a:solidFill>
                  <a:schemeClr val="lt1"/>
                </a:solidFill>
                <a:latin typeface="Roboto"/>
                <a:ea typeface="Roboto"/>
                <a:cs typeface="Roboto"/>
                <a:sym typeface="Roboto"/>
              </a:defRPr>
            </a:lvl8pPr>
            <a:lvl9pPr indent="0" lvl="8">
              <a:spcBef>
                <a:spcPts val="0"/>
              </a:spcBef>
              <a:buClr>
                <a:schemeClr val="lt1"/>
              </a:buClr>
              <a:buFont typeface="Roboto"/>
              <a:buNone/>
              <a:defRPr sz="6000">
                <a:solidFill>
                  <a:schemeClr val="lt1"/>
                </a:solidFill>
                <a:latin typeface="Roboto"/>
                <a:ea typeface="Roboto"/>
                <a:cs typeface="Roboto"/>
                <a:sym typeface="Roboto"/>
              </a:defRPr>
            </a:lvl9pPr>
          </a:lstStyle>
          <a:p/>
        </p:txBody>
      </p:sp>
      <p:sp>
        <p:nvSpPr>
          <p:cNvPr id="44" name="Shape 44"/>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GB"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45" name="Shape 45"/>
        <p:cNvGrpSpPr/>
        <p:nvPr/>
      </p:nvGrpSpPr>
      <p:grpSpPr>
        <a:xfrm>
          <a:off x="0" y="0"/>
          <a:ext cx="0" cy="0"/>
          <a:chOff x="0" y="0"/>
          <a:chExt cx="0" cy="0"/>
        </a:xfrm>
      </p:grpSpPr>
      <p:sp>
        <p:nvSpPr>
          <p:cNvPr id="46" name="Shape 46"/>
          <p:cNvSpPr/>
          <p:nvPr/>
        </p:nvSpPr>
        <p:spPr>
          <a:xfrm flipH="1">
            <a:off x="0" y="0"/>
            <a:ext cx="4572000" cy="51434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 name="Shape 47"/>
          <p:cNvSpPr/>
          <p:nvPr/>
        </p:nvSpPr>
        <p:spPr>
          <a:xfrm rot="5400000">
            <a:off x="1946424"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 name="Shape 48"/>
          <p:cNvSpPr txBox="1"/>
          <p:nvPr>
            <p:ph type="title"/>
          </p:nvPr>
        </p:nvSpPr>
        <p:spPr>
          <a:xfrm>
            <a:off x="265500" y="1233175"/>
            <a:ext cx="4045199" cy="14823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2"/>
              </a:buClr>
              <a:buFont typeface="Roboto"/>
              <a:buNone/>
              <a:defRPr b="0" i="0" sz="4200" u="none" cap="none" strike="noStrike">
                <a:solidFill>
                  <a:schemeClr val="dk2"/>
                </a:solidFill>
                <a:latin typeface="Roboto"/>
                <a:ea typeface="Roboto"/>
                <a:cs typeface="Roboto"/>
                <a:sym typeface="Roboto"/>
              </a:defRPr>
            </a:lvl1pPr>
            <a:lvl2pPr indent="0" lvl="1" algn="ctr">
              <a:spcBef>
                <a:spcPts val="0"/>
              </a:spcBef>
              <a:buClr>
                <a:schemeClr val="dk2"/>
              </a:buClr>
              <a:buFont typeface="Roboto"/>
              <a:buNone/>
              <a:defRPr sz="4200">
                <a:solidFill>
                  <a:schemeClr val="dk2"/>
                </a:solidFill>
                <a:latin typeface="Roboto"/>
                <a:ea typeface="Roboto"/>
                <a:cs typeface="Roboto"/>
                <a:sym typeface="Roboto"/>
              </a:defRPr>
            </a:lvl2pPr>
            <a:lvl3pPr indent="0" lvl="2" algn="ctr">
              <a:spcBef>
                <a:spcPts val="0"/>
              </a:spcBef>
              <a:buClr>
                <a:schemeClr val="dk2"/>
              </a:buClr>
              <a:buFont typeface="Roboto"/>
              <a:buNone/>
              <a:defRPr sz="4200">
                <a:solidFill>
                  <a:schemeClr val="dk2"/>
                </a:solidFill>
                <a:latin typeface="Roboto"/>
                <a:ea typeface="Roboto"/>
                <a:cs typeface="Roboto"/>
                <a:sym typeface="Roboto"/>
              </a:defRPr>
            </a:lvl3pPr>
            <a:lvl4pPr indent="0" lvl="3" algn="ctr">
              <a:spcBef>
                <a:spcPts val="0"/>
              </a:spcBef>
              <a:buClr>
                <a:schemeClr val="dk2"/>
              </a:buClr>
              <a:buFont typeface="Roboto"/>
              <a:buNone/>
              <a:defRPr sz="4200">
                <a:solidFill>
                  <a:schemeClr val="dk2"/>
                </a:solidFill>
                <a:latin typeface="Roboto"/>
                <a:ea typeface="Roboto"/>
                <a:cs typeface="Roboto"/>
                <a:sym typeface="Roboto"/>
              </a:defRPr>
            </a:lvl4pPr>
            <a:lvl5pPr indent="0" lvl="4" algn="ctr">
              <a:spcBef>
                <a:spcPts val="0"/>
              </a:spcBef>
              <a:buClr>
                <a:schemeClr val="dk2"/>
              </a:buClr>
              <a:buFont typeface="Roboto"/>
              <a:buNone/>
              <a:defRPr sz="4200">
                <a:solidFill>
                  <a:schemeClr val="dk2"/>
                </a:solidFill>
                <a:latin typeface="Roboto"/>
                <a:ea typeface="Roboto"/>
                <a:cs typeface="Roboto"/>
                <a:sym typeface="Roboto"/>
              </a:defRPr>
            </a:lvl5pPr>
            <a:lvl6pPr indent="0" lvl="5" algn="ctr">
              <a:spcBef>
                <a:spcPts val="0"/>
              </a:spcBef>
              <a:buClr>
                <a:schemeClr val="dk2"/>
              </a:buClr>
              <a:buFont typeface="Roboto"/>
              <a:buNone/>
              <a:defRPr sz="4200">
                <a:solidFill>
                  <a:schemeClr val="dk2"/>
                </a:solidFill>
                <a:latin typeface="Roboto"/>
                <a:ea typeface="Roboto"/>
                <a:cs typeface="Roboto"/>
                <a:sym typeface="Roboto"/>
              </a:defRPr>
            </a:lvl6pPr>
            <a:lvl7pPr indent="0" lvl="6" algn="ctr">
              <a:spcBef>
                <a:spcPts val="0"/>
              </a:spcBef>
              <a:buClr>
                <a:schemeClr val="dk2"/>
              </a:buClr>
              <a:buFont typeface="Roboto"/>
              <a:buNone/>
              <a:defRPr sz="4200">
                <a:solidFill>
                  <a:schemeClr val="dk2"/>
                </a:solidFill>
                <a:latin typeface="Roboto"/>
                <a:ea typeface="Roboto"/>
                <a:cs typeface="Roboto"/>
                <a:sym typeface="Roboto"/>
              </a:defRPr>
            </a:lvl7pPr>
            <a:lvl8pPr indent="0" lvl="7" algn="ctr">
              <a:spcBef>
                <a:spcPts val="0"/>
              </a:spcBef>
              <a:buClr>
                <a:schemeClr val="dk2"/>
              </a:buClr>
              <a:buFont typeface="Roboto"/>
              <a:buNone/>
              <a:defRPr sz="4200">
                <a:solidFill>
                  <a:schemeClr val="dk2"/>
                </a:solidFill>
                <a:latin typeface="Roboto"/>
                <a:ea typeface="Roboto"/>
                <a:cs typeface="Roboto"/>
                <a:sym typeface="Roboto"/>
              </a:defRPr>
            </a:lvl8pPr>
            <a:lvl9pPr indent="0" lvl="8" algn="ctr">
              <a:spcBef>
                <a:spcPts val="0"/>
              </a:spcBef>
              <a:buClr>
                <a:schemeClr val="dk2"/>
              </a:buClr>
              <a:buFont typeface="Roboto"/>
              <a:buNone/>
              <a:defRPr sz="4200">
                <a:solidFill>
                  <a:schemeClr val="dk2"/>
                </a:solidFill>
                <a:latin typeface="Roboto"/>
                <a:ea typeface="Roboto"/>
                <a:cs typeface="Roboto"/>
                <a:sym typeface="Roboto"/>
              </a:defRPr>
            </a:lvl9pPr>
          </a:lstStyle>
          <a:p/>
        </p:txBody>
      </p:sp>
      <p:sp>
        <p:nvSpPr>
          <p:cNvPr id="49" name="Shape 49"/>
          <p:cNvSpPr txBox="1"/>
          <p:nvPr>
            <p:ph idx="1" type="subTitle"/>
          </p:nvPr>
        </p:nvSpPr>
        <p:spPr>
          <a:xfrm>
            <a:off x="265500" y="2779466"/>
            <a:ext cx="4045199" cy="1235098"/>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1pPr>
            <a:lvl2pPr indent="0" lvl="1" marL="4572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2pPr>
            <a:lvl3pPr indent="0" lvl="2" marL="9144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3pPr>
            <a:lvl4pPr indent="0" lvl="3" marL="13716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4pPr>
            <a:lvl5pPr indent="0" lvl="4" marL="18288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5pPr>
            <a:lvl6pPr indent="0" lvl="5" marL="22860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6pPr>
            <a:lvl7pPr indent="0" lvl="6" marL="27432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7pPr>
            <a:lvl8pPr indent="0" lvl="7" marL="32004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8pPr>
            <a:lvl9pPr indent="0" lvl="8" marL="36576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9pPr>
          </a:lstStyle>
          <a:p/>
        </p:txBody>
      </p:sp>
      <p:sp>
        <p:nvSpPr>
          <p:cNvPr id="50" name="Shape 50"/>
          <p:cNvSpPr txBox="1"/>
          <p:nvPr>
            <p:ph idx="2" type="body"/>
          </p:nvPr>
        </p:nvSpPr>
        <p:spPr>
          <a:xfrm>
            <a:off x="4939500" y="724200"/>
            <a:ext cx="3837000" cy="3695099"/>
          </a:xfrm>
          <a:prstGeom prst="rect">
            <a:avLst/>
          </a:prstGeom>
          <a:noFill/>
          <a:ln>
            <a:noFill/>
          </a:ln>
        </p:spPr>
        <p:txBody>
          <a:bodyPr anchorCtr="0" anchor="ctr" bIns="91425" lIns="91425" rIns="91425" tIns="91425"/>
          <a:lstStyle>
            <a:lvl1pPr indent="0" lvl="0" marL="0" marR="0" rtl="0" algn="l">
              <a:lnSpc>
                <a:spcPct val="115000"/>
              </a:lnSpc>
              <a:spcBef>
                <a:spcPts val="0"/>
              </a:spcBef>
              <a:spcAft>
                <a:spcPts val="160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2pPr>
            <a:lvl3pPr indent="0" lvl="2" marL="9144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3pPr>
            <a:lvl4pPr indent="0" lvl="3" marL="13716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4pPr>
            <a:lvl5pPr indent="0" lvl="4" marL="18288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5pPr>
            <a:lvl6pPr indent="0" lvl="5" marL="22860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6pPr>
            <a:lvl7pPr indent="0" lvl="6" marL="27432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7pPr>
            <a:lvl8pPr indent="0" lvl="7" marL="32004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8pPr>
            <a:lvl9pPr indent="0" lvl="8" marL="36576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9pPr>
          </a:lstStyle>
          <a:p/>
        </p:txBody>
      </p:sp>
      <p:sp>
        <p:nvSpPr>
          <p:cNvPr id="51" name="Shape 51"/>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GB"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52" name="Shape 52"/>
        <p:cNvGrpSpPr/>
        <p:nvPr/>
      </p:nvGrpSpPr>
      <p:grpSpPr>
        <a:xfrm>
          <a:off x="0" y="0"/>
          <a:ext cx="0" cy="0"/>
          <a:chOff x="0" y="0"/>
          <a:chExt cx="0" cy="0"/>
        </a:xfrm>
      </p:grpSpPr>
      <p:sp>
        <p:nvSpPr>
          <p:cNvPr id="53" name="Shape 53"/>
          <p:cNvSpPr txBox="1"/>
          <p:nvPr/>
        </p:nvSpPr>
        <p:spPr>
          <a:xfrm flipH="1" rot="10800000">
            <a:off x="0" y="0"/>
            <a:ext cx="9144000" cy="46958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Shape 54"/>
          <p:cNvSpPr/>
          <p:nvPr/>
        </p:nvSpPr>
        <p:spPr>
          <a:xfrm flipH="1" rot="10800000">
            <a:off x="0" y="4622724"/>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Shape 55"/>
          <p:cNvSpPr txBox="1"/>
          <p:nvPr>
            <p:ph idx="1" type="body"/>
          </p:nvPr>
        </p:nvSpPr>
        <p:spPr>
          <a:xfrm>
            <a:off x="57150" y="4696825"/>
            <a:ext cx="8381999" cy="4467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12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56" name="Shape 56"/>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GB"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accent4"/>
        </a:solidFill>
      </p:bgPr>
    </p:bg>
    <p:spTree>
      <p:nvGrpSpPr>
        <p:cNvPr id="57" name="Shape 57"/>
        <p:cNvGrpSpPr/>
        <p:nvPr/>
      </p:nvGrpSpPr>
      <p:grpSpPr>
        <a:xfrm>
          <a:off x="0" y="0"/>
          <a:ext cx="0" cy="0"/>
          <a:chOff x="0" y="0"/>
          <a:chExt cx="0" cy="0"/>
        </a:xfrm>
      </p:grpSpPr>
      <p:sp>
        <p:nvSpPr>
          <p:cNvPr id="58" name="Shape 58"/>
          <p:cNvSpPr txBox="1"/>
          <p:nvPr>
            <p:ph type="title"/>
          </p:nvPr>
        </p:nvSpPr>
        <p:spPr>
          <a:xfrm>
            <a:off x="475500" y="1258525"/>
            <a:ext cx="8222100" cy="19635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2"/>
              </a:buClr>
              <a:buFont typeface="Roboto"/>
              <a:buNone/>
              <a:defRPr b="0" i="0" sz="12000" u="none" cap="none" strike="noStrike">
                <a:solidFill>
                  <a:schemeClr val="dk2"/>
                </a:solidFill>
                <a:latin typeface="Roboto"/>
                <a:ea typeface="Roboto"/>
                <a:cs typeface="Roboto"/>
                <a:sym typeface="Roboto"/>
              </a:defRPr>
            </a:lvl1pPr>
            <a:lvl2pPr indent="0" lvl="1" algn="ctr">
              <a:spcBef>
                <a:spcPts val="0"/>
              </a:spcBef>
              <a:buClr>
                <a:schemeClr val="dk2"/>
              </a:buClr>
              <a:buFont typeface="Roboto"/>
              <a:buNone/>
              <a:defRPr sz="12000">
                <a:solidFill>
                  <a:schemeClr val="dk2"/>
                </a:solidFill>
                <a:latin typeface="Roboto"/>
                <a:ea typeface="Roboto"/>
                <a:cs typeface="Roboto"/>
                <a:sym typeface="Roboto"/>
              </a:defRPr>
            </a:lvl2pPr>
            <a:lvl3pPr indent="0" lvl="2" algn="ctr">
              <a:spcBef>
                <a:spcPts val="0"/>
              </a:spcBef>
              <a:buClr>
                <a:schemeClr val="dk2"/>
              </a:buClr>
              <a:buFont typeface="Roboto"/>
              <a:buNone/>
              <a:defRPr sz="12000">
                <a:solidFill>
                  <a:schemeClr val="dk2"/>
                </a:solidFill>
                <a:latin typeface="Roboto"/>
                <a:ea typeface="Roboto"/>
                <a:cs typeface="Roboto"/>
                <a:sym typeface="Roboto"/>
              </a:defRPr>
            </a:lvl3pPr>
            <a:lvl4pPr indent="0" lvl="3" algn="ctr">
              <a:spcBef>
                <a:spcPts val="0"/>
              </a:spcBef>
              <a:buClr>
                <a:schemeClr val="dk2"/>
              </a:buClr>
              <a:buFont typeface="Roboto"/>
              <a:buNone/>
              <a:defRPr sz="12000">
                <a:solidFill>
                  <a:schemeClr val="dk2"/>
                </a:solidFill>
                <a:latin typeface="Roboto"/>
                <a:ea typeface="Roboto"/>
                <a:cs typeface="Roboto"/>
                <a:sym typeface="Roboto"/>
              </a:defRPr>
            </a:lvl4pPr>
            <a:lvl5pPr indent="0" lvl="4" algn="ctr">
              <a:spcBef>
                <a:spcPts val="0"/>
              </a:spcBef>
              <a:buClr>
                <a:schemeClr val="dk2"/>
              </a:buClr>
              <a:buFont typeface="Roboto"/>
              <a:buNone/>
              <a:defRPr sz="12000">
                <a:solidFill>
                  <a:schemeClr val="dk2"/>
                </a:solidFill>
                <a:latin typeface="Roboto"/>
                <a:ea typeface="Roboto"/>
                <a:cs typeface="Roboto"/>
                <a:sym typeface="Roboto"/>
              </a:defRPr>
            </a:lvl5pPr>
            <a:lvl6pPr indent="0" lvl="5" algn="ctr">
              <a:spcBef>
                <a:spcPts val="0"/>
              </a:spcBef>
              <a:buClr>
                <a:schemeClr val="dk2"/>
              </a:buClr>
              <a:buFont typeface="Roboto"/>
              <a:buNone/>
              <a:defRPr sz="12000">
                <a:solidFill>
                  <a:schemeClr val="dk2"/>
                </a:solidFill>
                <a:latin typeface="Roboto"/>
                <a:ea typeface="Roboto"/>
                <a:cs typeface="Roboto"/>
                <a:sym typeface="Roboto"/>
              </a:defRPr>
            </a:lvl6pPr>
            <a:lvl7pPr indent="0" lvl="6" algn="ctr">
              <a:spcBef>
                <a:spcPts val="0"/>
              </a:spcBef>
              <a:buClr>
                <a:schemeClr val="dk2"/>
              </a:buClr>
              <a:buFont typeface="Roboto"/>
              <a:buNone/>
              <a:defRPr sz="12000">
                <a:solidFill>
                  <a:schemeClr val="dk2"/>
                </a:solidFill>
                <a:latin typeface="Roboto"/>
                <a:ea typeface="Roboto"/>
                <a:cs typeface="Roboto"/>
                <a:sym typeface="Roboto"/>
              </a:defRPr>
            </a:lvl7pPr>
            <a:lvl8pPr indent="0" lvl="7" algn="ctr">
              <a:spcBef>
                <a:spcPts val="0"/>
              </a:spcBef>
              <a:buClr>
                <a:schemeClr val="dk2"/>
              </a:buClr>
              <a:buFont typeface="Roboto"/>
              <a:buNone/>
              <a:defRPr sz="12000">
                <a:solidFill>
                  <a:schemeClr val="dk2"/>
                </a:solidFill>
                <a:latin typeface="Roboto"/>
                <a:ea typeface="Roboto"/>
                <a:cs typeface="Roboto"/>
                <a:sym typeface="Roboto"/>
              </a:defRPr>
            </a:lvl8pPr>
            <a:lvl9pPr indent="0" lvl="8" algn="ctr">
              <a:spcBef>
                <a:spcPts val="0"/>
              </a:spcBef>
              <a:buClr>
                <a:schemeClr val="dk2"/>
              </a:buClr>
              <a:buFont typeface="Roboto"/>
              <a:buNone/>
              <a:defRPr sz="12000">
                <a:solidFill>
                  <a:schemeClr val="dk2"/>
                </a:solidFill>
                <a:latin typeface="Roboto"/>
                <a:ea typeface="Roboto"/>
                <a:cs typeface="Roboto"/>
                <a:sym typeface="Roboto"/>
              </a:defRPr>
            </a:lvl9pPr>
          </a:lstStyle>
          <a:p/>
        </p:txBody>
      </p:sp>
      <p:sp>
        <p:nvSpPr>
          <p:cNvPr id="59" name="Shape 59"/>
          <p:cNvSpPr txBox="1"/>
          <p:nvPr>
            <p:ph idx="1" type="body"/>
          </p:nvPr>
        </p:nvSpPr>
        <p:spPr>
          <a:xfrm>
            <a:off x="475500" y="3304625"/>
            <a:ext cx="8222100" cy="1300800"/>
          </a:xfrm>
          <a:prstGeom prst="rect">
            <a:avLst/>
          </a:prstGeom>
          <a:noFill/>
          <a:ln>
            <a:noFill/>
          </a:ln>
        </p:spPr>
        <p:txBody>
          <a:bodyPr anchorCtr="0" anchor="t" bIns="91425" lIns="91425" rIns="91425" tIns="91425"/>
          <a:lstStyle>
            <a:lvl1pPr indent="0" lvl="0" marL="0" marR="0" rtl="0" algn="ctr">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60" name="Shape 60"/>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bg>
      <p:bgPr>
        <a:solidFill>
          <a:schemeClr val="accent4"/>
        </a:solidFill>
      </p:bgPr>
    </p:bg>
    <p:spTree>
      <p:nvGrpSpPr>
        <p:cNvPr id="61" name="Shape 61"/>
        <p:cNvGrpSpPr/>
        <p:nvPr/>
      </p:nvGrpSpPr>
      <p:grpSpPr>
        <a:xfrm>
          <a:off x="0" y="0"/>
          <a:ext cx="0" cy="0"/>
          <a:chOff x="0" y="0"/>
          <a:chExt cx="0" cy="0"/>
        </a:xfrm>
      </p:grpSpPr>
      <p:sp>
        <p:nvSpPr>
          <p:cNvPr id="62" name="Shape 62"/>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a:spcBef>
                <a:spcPts val="0"/>
              </a:spcBef>
              <a:buClr>
                <a:schemeClr val="lt1"/>
              </a:buClr>
              <a:buFont typeface="Roboto"/>
              <a:buNone/>
              <a:defRPr sz="3200">
                <a:solidFill>
                  <a:schemeClr val="lt1"/>
                </a:solidFill>
                <a:latin typeface="Roboto"/>
                <a:ea typeface="Roboto"/>
                <a:cs typeface="Roboto"/>
                <a:sym typeface="Roboto"/>
              </a:defRPr>
            </a:lvl2pPr>
            <a:lvl3pPr indent="0" lvl="2">
              <a:spcBef>
                <a:spcPts val="0"/>
              </a:spcBef>
              <a:buClr>
                <a:schemeClr val="lt1"/>
              </a:buClr>
              <a:buFont typeface="Roboto"/>
              <a:buNone/>
              <a:defRPr sz="3200">
                <a:solidFill>
                  <a:schemeClr val="lt1"/>
                </a:solidFill>
                <a:latin typeface="Roboto"/>
                <a:ea typeface="Roboto"/>
                <a:cs typeface="Roboto"/>
                <a:sym typeface="Roboto"/>
              </a:defRPr>
            </a:lvl3pPr>
            <a:lvl4pPr indent="0" lvl="3">
              <a:spcBef>
                <a:spcPts val="0"/>
              </a:spcBef>
              <a:buClr>
                <a:schemeClr val="lt1"/>
              </a:buClr>
              <a:buFont typeface="Roboto"/>
              <a:buNone/>
              <a:defRPr sz="3200">
                <a:solidFill>
                  <a:schemeClr val="lt1"/>
                </a:solidFill>
                <a:latin typeface="Roboto"/>
                <a:ea typeface="Roboto"/>
                <a:cs typeface="Roboto"/>
                <a:sym typeface="Roboto"/>
              </a:defRPr>
            </a:lvl4pPr>
            <a:lvl5pPr indent="0" lvl="4">
              <a:spcBef>
                <a:spcPts val="0"/>
              </a:spcBef>
              <a:buClr>
                <a:schemeClr val="lt1"/>
              </a:buClr>
              <a:buFont typeface="Roboto"/>
              <a:buNone/>
              <a:defRPr sz="3200">
                <a:solidFill>
                  <a:schemeClr val="lt1"/>
                </a:solidFill>
                <a:latin typeface="Roboto"/>
                <a:ea typeface="Roboto"/>
                <a:cs typeface="Roboto"/>
                <a:sym typeface="Roboto"/>
              </a:defRPr>
            </a:lvl5pPr>
            <a:lvl6pPr indent="0" lvl="5">
              <a:spcBef>
                <a:spcPts val="0"/>
              </a:spcBef>
              <a:buClr>
                <a:schemeClr val="lt1"/>
              </a:buClr>
              <a:buFont typeface="Roboto"/>
              <a:buNone/>
              <a:defRPr sz="3200">
                <a:solidFill>
                  <a:schemeClr val="lt1"/>
                </a:solidFill>
                <a:latin typeface="Roboto"/>
                <a:ea typeface="Roboto"/>
                <a:cs typeface="Roboto"/>
                <a:sym typeface="Roboto"/>
              </a:defRPr>
            </a:lvl6pPr>
            <a:lvl7pPr indent="0" lvl="6">
              <a:spcBef>
                <a:spcPts val="0"/>
              </a:spcBef>
              <a:buClr>
                <a:schemeClr val="lt1"/>
              </a:buClr>
              <a:buFont typeface="Roboto"/>
              <a:buNone/>
              <a:defRPr sz="3200">
                <a:solidFill>
                  <a:schemeClr val="lt1"/>
                </a:solidFill>
                <a:latin typeface="Roboto"/>
                <a:ea typeface="Roboto"/>
                <a:cs typeface="Roboto"/>
                <a:sym typeface="Roboto"/>
              </a:defRPr>
            </a:lvl7pPr>
            <a:lvl8pPr indent="0" lvl="7">
              <a:spcBef>
                <a:spcPts val="0"/>
              </a:spcBef>
              <a:buClr>
                <a:schemeClr val="lt1"/>
              </a:buClr>
              <a:buFont typeface="Roboto"/>
              <a:buNone/>
              <a:defRPr sz="3200">
                <a:solidFill>
                  <a:schemeClr val="lt1"/>
                </a:solidFill>
                <a:latin typeface="Roboto"/>
                <a:ea typeface="Roboto"/>
                <a:cs typeface="Roboto"/>
                <a:sym typeface="Roboto"/>
              </a:defRPr>
            </a:lvl8pPr>
            <a:lvl9pPr indent="0" lvl="8">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7" name="Shape 7"/>
          <p:cNvSpPr txBox="1"/>
          <p:nvPr>
            <p:ph idx="1" type="body"/>
          </p:nvPr>
        </p:nvSpPr>
        <p:spPr>
          <a:xfrm>
            <a:off x="471900" y="1919075"/>
            <a:ext cx="8222100" cy="27102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8" name="Shape 8"/>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r">
              <a:lnSpc>
                <a:spcPct val="100000"/>
              </a:lnSpc>
              <a:spcBef>
                <a:spcPts val="0"/>
              </a:spcBef>
              <a:spcAft>
                <a:spcPts val="0"/>
              </a:spcAft>
              <a:buClr>
                <a:schemeClr val="lt2"/>
              </a:buClr>
              <a:buSzPct val="25000"/>
              <a:buFont typeface="Roboto"/>
              <a:buNone/>
            </a:pPr>
            <a:fld id="{00000000-1234-1234-1234-123412341234}" type="slidenum">
              <a:rPr b="0" i="0" lang="en-GB" sz="1000" u="none" cap="none" strike="noStrike">
                <a:solidFill>
                  <a:schemeClr val="lt2"/>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Shape 67"/>
          <p:cNvSpPr txBox="1"/>
          <p:nvPr>
            <p:ph type="ctrTitle"/>
          </p:nvPr>
        </p:nvSpPr>
        <p:spPr>
          <a:xfrm>
            <a:off x="390525" y="1819275"/>
            <a:ext cx="8222100" cy="9335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800" u="none" cap="none" strike="noStrike">
                <a:solidFill>
                  <a:schemeClr val="lt1"/>
                </a:solidFill>
                <a:latin typeface="Roboto"/>
                <a:ea typeface="Roboto"/>
                <a:cs typeface="Roboto"/>
                <a:sym typeface="Roboto"/>
              </a:rPr>
              <a:t>Reflections on the Social and Political Sciences peer assisted learning pilot</a:t>
            </a:r>
          </a:p>
        </p:txBody>
      </p:sp>
      <p:sp>
        <p:nvSpPr>
          <p:cNvPr id="68" name="Shape 68"/>
          <p:cNvSpPr txBox="1"/>
          <p:nvPr>
            <p:ph idx="1" type="subTitle"/>
          </p:nvPr>
        </p:nvSpPr>
        <p:spPr>
          <a:xfrm>
            <a:off x="390525" y="2789130"/>
            <a:ext cx="8222100" cy="4328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1800" u="none" cap="none" strike="noStrike">
                <a:solidFill>
                  <a:schemeClr val="lt1"/>
                </a:solidFill>
                <a:latin typeface="Roboto"/>
                <a:ea typeface="Roboto"/>
                <a:cs typeface="Roboto"/>
                <a:sym typeface="Roboto"/>
              </a:rPr>
              <a:t>Simon Parker, Tamlyn Ryan &amp; Luke Carroll</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Shape 73"/>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Why SPS is committed to peer assisted learning</a:t>
            </a:r>
          </a:p>
        </p:txBody>
      </p:sp>
      <p:sp>
        <p:nvSpPr>
          <p:cNvPr id="74" name="Shape 74"/>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GB" sz="1800" u="none" cap="none" strike="noStrike">
                <a:solidFill>
                  <a:schemeClr val="lt2"/>
                </a:solidFill>
                <a:latin typeface="Roboto"/>
                <a:ea typeface="Roboto"/>
                <a:cs typeface="Roboto"/>
                <a:sym typeface="Roboto"/>
              </a:rPr>
              <a:t>Assisting students with the transition to different departmental teaching, learning and assessment cultures</a:t>
            </a:r>
          </a:p>
          <a:p>
            <a:pPr indent="-228600" lvl="0" marL="457200" marR="0" rtl="0" algn="l">
              <a:lnSpc>
                <a:spcPct val="115000"/>
              </a:lnSpc>
              <a:spcBef>
                <a:spcPts val="1600"/>
              </a:spcBef>
              <a:spcAft>
                <a:spcPts val="0"/>
              </a:spcAft>
              <a:buClr>
                <a:schemeClr val="lt2"/>
              </a:buClr>
              <a:buSzPct val="25000"/>
              <a:buFont typeface="Roboto"/>
              <a:buNone/>
            </a:pPr>
            <a:r>
              <a:rPr b="0" i="0" lang="en-GB" sz="1800" u="none" cap="none" strike="noStrike">
                <a:solidFill>
                  <a:schemeClr val="lt2"/>
                </a:solidFill>
                <a:latin typeface="Roboto"/>
                <a:ea typeface="Roboto"/>
                <a:cs typeface="Roboto"/>
                <a:sym typeface="Roboto"/>
              </a:rPr>
              <a:t>Building confidence and independent learning capacity</a:t>
            </a:r>
          </a:p>
          <a:p>
            <a:pPr indent="-228600" lvl="0" marL="457200" marR="0" rtl="0" algn="l">
              <a:lnSpc>
                <a:spcPct val="115000"/>
              </a:lnSpc>
              <a:spcBef>
                <a:spcPts val="1600"/>
              </a:spcBef>
              <a:spcAft>
                <a:spcPts val="0"/>
              </a:spcAft>
              <a:buClr>
                <a:schemeClr val="lt2"/>
              </a:buClr>
              <a:buSzPct val="25000"/>
              <a:buFont typeface="Roboto"/>
              <a:buNone/>
            </a:pPr>
            <a:r>
              <a:rPr b="0" i="0" lang="en-GB" sz="1800" u="none" cap="none" strike="noStrike">
                <a:solidFill>
                  <a:schemeClr val="lt2"/>
                </a:solidFill>
                <a:latin typeface="Roboto"/>
                <a:ea typeface="Roboto"/>
                <a:cs typeface="Roboto"/>
                <a:sym typeface="Roboto"/>
              </a:rPr>
              <a:t>Improving engagement and attendance</a:t>
            </a:r>
          </a:p>
          <a:p>
            <a:pPr indent="-228600" lvl="0" marL="457200" marR="0" rtl="0" algn="l">
              <a:lnSpc>
                <a:spcPct val="115000"/>
              </a:lnSpc>
              <a:spcBef>
                <a:spcPts val="1600"/>
              </a:spcBef>
              <a:spcAft>
                <a:spcPts val="0"/>
              </a:spcAft>
              <a:buClr>
                <a:schemeClr val="lt2"/>
              </a:buClr>
              <a:buSzPct val="25000"/>
              <a:buFont typeface="Roboto"/>
              <a:buNone/>
            </a:pPr>
            <a:r>
              <a:rPr b="0" i="0" lang="en-GB" sz="1800" u="none" cap="none" strike="noStrike">
                <a:solidFill>
                  <a:schemeClr val="lt2"/>
                </a:solidFill>
                <a:latin typeface="Roboto"/>
                <a:ea typeface="Roboto"/>
                <a:cs typeface="Roboto"/>
                <a:sym typeface="Roboto"/>
              </a:rPr>
              <a:t>Identifying pedagogical issues in different aspects of the programme to raise with module leaders</a:t>
            </a:r>
          </a:p>
          <a:p>
            <a:pPr indent="-228600" lvl="0" marL="457200" marR="0" rtl="0" algn="l">
              <a:lnSpc>
                <a:spcPct val="115000"/>
              </a:lnSpc>
              <a:spcBef>
                <a:spcPts val="1600"/>
              </a:spcBef>
              <a:spcAft>
                <a:spcPts val="0"/>
              </a:spcAft>
              <a:buClr>
                <a:schemeClr val="lt2"/>
              </a:buClr>
              <a:buSzPct val="25000"/>
              <a:buFont typeface="Roboto"/>
              <a:buNone/>
            </a:pPr>
            <a:r>
              <a:rPr b="0" i="0" lang="en-GB" sz="1800" u="none" cap="none" strike="noStrike">
                <a:solidFill>
                  <a:schemeClr val="lt2"/>
                </a:solidFill>
                <a:latin typeface="Roboto"/>
                <a:ea typeface="Roboto"/>
                <a:cs typeface="Roboto"/>
                <a:sym typeface="Roboto"/>
              </a:rPr>
              <a:t>Creating a sense of a student-led SPS community that is mutually supportive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Shape 79"/>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PAL training day</a:t>
            </a:r>
          </a:p>
        </p:txBody>
      </p:sp>
      <p:pic>
        <p:nvPicPr>
          <p:cNvPr descr="FullSizeRender.jpg" id="80" name="Shape 80"/>
          <p:cNvPicPr preferRelativeResize="0"/>
          <p:nvPr/>
        </p:nvPicPr>
        <p:blipFill rotWithShape="1">
          <a:blip r:embed="rId3">
            <a:alphaModFix/>
          </a:blip>
          <a:srcRect b="0" l="0" r="0" t="0"/>
          <a:stretch/>
        </p:blipFill>
        <p:spPr>
          <a:xfrm>
            <a:off x="695875" y="2053950"/>
            <a:ext cx="3048000" cy="2286000"/>
          </a:xfrm>
          <a:prstGeom prst="rect">
            <a:avLst/>
          </a:prstGeom>
          <a:noFill/>
          <a:ln>
            <a:noFill/>
          </a:ln>
        </p:spPr>
      </p:pic>
      <p:pic>
        <p:nvPicPr>
          <p:cNvPr descr="FullSizeRender (1).jpg" id="81" name="Shape 81"/>
          <p:cNvPicPr preferRelativeResize="0"/>
          <p:nvPr/>
        </p:nvPicPr>
        <p:blipFill rotWithShape="1">
          <a:blip r:embed="rId4">
            <a:alphaModFix/>
          </a:blip>
          <a:srcRect b="0" l="0" r="0" t="0"/>
          <a:stretch/>
        </p:blipFill>
        <p:spPr>
          <a:xfrm>
            <a:off x="5356150" y="2053950"/>
            <a:ext cx="3048000" cy="22859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Shape 86"/>
          <p:cNvSpPr txBox="1"/>
          <p:nvPr>
            <p:ph type="title"/>
          </p:nvPr>
        </p:nvSpPr>
        <p:spPr>
          <a:xfrm>
            <a:off x="120075" y="243475"/>
            <a:ext cx="8520599" cy="9090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What is PAL</a:t>
            </a:r>
          </a:p>
        </p:txBody>
      </p:sp>
      <p:sp>
        <p:nvSpPr>
          <p:cNvPr id="87" name="Shape 87"/>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2"/>
              </a:buClr>
              <a:buSzPct val="25000"/>
              <a:buFont typeface="Arial"/>
              <a:buNone/>
            </a:pPr>
            <a:r>
              <a:rPr b="0" i="0" lang="en-GB" sz="2000" u="none" cap="none" strike="noStrike">
                <a:solidFill>
                  <a:srgbClr val="666666"/>
                </a:solidFill>
                <a:highlight>
                  <a:srgbClr val="FFFFFF"/>
                </a:highlight>
                <a:latin typeface="Calibri"/>
                <a:ea typeface="Calibri"/>
                <a:cs typeface="Calibri"/>
                <a:sym typeface="Calibri"/>
              </a:rPr>
              <a:t>Peer-Assisted Learning (PAL) is a type of peer learning support which involves:</a:t>
            </a:r>
          </a:p>
          <a:p>
            <a:pPr indent="-355600" lvl="0" marL="457200" marR="0" rtl="0" algn="l">
              <a:lnSpc>
                <a:spcPct val="115000"/>
              </a:lnSpc>
              <a:spcBef>
                <a:spcPts val="1100"/>
              </a:spcBef>
              <a:spcAft>
                <a:spcPts val="0"/>
              </a:spcAft>
              <a:buClr>
                <a:srgbClr val="666666"/>
              </a:buClr>
              <a:buSzPct val="25000"/>
              <a:buFont typeface="Calibri"/>
              <a:buNone/>
            </a:pPr>
            <a:r>
              <a:rPr b="0" i="0" lang="en-GB" sz="2000" u="none" cap="none" strike="noStrike">
                <a:solidFill>
                  <a:srgbClr val="666666"/>
                </a:solidFill>
                <a:highlight>
                  <a:srgbClr val="FFFFFF"/>
                </a:highlight>
                <a:latin typeface="Calibri"/>
                <a:ea typeface="Calibri"/>
                <a:cs typeface="Calibri"/>
                <a:sym typeface="Calibri"/>
              </a:rPr>
              <a:t>regularly-scheduled sessions in which students can engage with the content of a specific module (selected by students in consultation with module leaders)</a:t>
            </a:r>
          </a:p>
          <a:p>
            <a:pPr indent="-355600" lvl="0" marL="457200" marR="0" rtl="0" algn="l">
              <a:lnSpc>
                <a:spcPct val="115000"/>
              </a:lnSpc>
              <a:spcBef>
                <a:spcPts val="400"/>
              </a:spcBef>
              <a:spcAft>
                <a:spcPts val="0"/>
              </a:spcAft>
              <a:buClr>
                <a:srgbClr val="666666"/>
              </a:buClr>
              <a:buSzPct val="25000"/>
              <a:buFont typeface="Calibri"/>
              <a:buNone/>
            </a:pPr>
            <a:r>
              <a:rPr b="0" i="0" lang="en-GB" sz="2000" u="none" cap="none" strike="noStrike">
                <a:solidFill>
                  <a:srgbClr val="666666"/>
                </a:solidFill>
                <a:highlight>
                  <a:srgbClr val="FFFFFF"/>
                </a:highlight>
                <a:latin typeface="Calibri"/>
                <a:ea typeface="Calibri"/>
                <a:cs typeface="Calibri"/>
                <a:sym typeface="Calibri"/>
              </a:rPr>
              <a:t>sessions facilitated by trained PAL Leaders</a:t>
            </a:r>
          </a:p>
          <a:p>
            <a:pPr indent="-355600" lvl="0" marL="457200" marR="0" rtl="0" algn="l">
              <a:lnSpc>
                <a:spcPct val="115000"/>
              </a:lnSpc>
              <a:spcBef>
                <a:spcPts val="400"/>
              </a:spcBef>
              <a:spcAft>
                <a:spcPts val="0"/>
              </a:spcAft>
              <a:buClr>
                <a:srgbClr val="666666"/>
              </a:buClr>
              <a:buSzPct val="25000"/>
              <a:buFont typeface="Calibri"/>
              <a:buNone/>
            </a:pPr>
            <a:r>
              <a:rPr b="0" i="0" lang="en-GB" sz="2000" u="none" cap="none" strike="noStrike">
                <a:solidFill>
                  <a:srgbClr val="666666"/>
                </a:solidFill>
                <a:highlight>
                  <a:srgbClr val="FFFFFF"/>
                </a:highlight>
                <a:latin typeface="Calibri"/>
                <a:ea typeface="Calibri"/>
                <a:cs typeface="Calibri"/>
                <a:sym typeface="Calibri"/>
              </a:rPr>
              <a:t>a focus on collaborative discussion and sharing rather than teaching</a:t>
            </a:r>
          </a:p>
          <a:p>
            <a:pPr indent="-355600" lvl="0" marL="457200" marR="0" rtl="0" algn="l">
              <a:lnSpc>
                <a:spcPct val="115000"/>
              </a:lnSpc>
              <a:spcBef>
                <a:spcPts val="400"/>
              </a:spcBef>
              <a:spcAft>
                <a:spcPts val="0"/>
              </a:spcAft>
              <a:buClr>
                <a:srgbClr val="666666"/>
              </a:buClr>
              <a:buSzPct val="25000"/>
              <a:buFont typeface="Calibri"/>
              <a:buNone/>
            </a:pPr>
            <a:r>
              <a:rPr b="0" i="0" lang="en-GB" sz="2000" u="none" cap="none" strike="noStrike">
                <a:solidFill>
                  <a:srgbClr val="666666"/>
                </a:solidFill>
                <a:highlight>
                  <a:srgbClr val="FFFFFF"/>
                </a:highlight>
                <a:latin typeface="Calibri"/>
                <a:ea typeface="Calibri"/>
                <a:cs typeface="Calibri"/>
                <a:sym typeface="Calibri"/>
              </a:rPr>
              <a:t>sessions designed to engage students in thinking, clarifying, analysing, critiquing, and consolidating their learning</a:t>
            </a:r>
          </a:p>
          <a:p>
            <a:pPr indent="0" lvl="0" marL="0" marR="0" rtl="0" algn="l">
              <a:lnSpc>
                <a:spcPct val="115000"/>
              </a:lnSpc>
              <a:spcBef>
                <a:spcPts val="400"/>
              </a:spcBef>
              <a:spcAft>
                <a:spcPts val="0"/>
              </a:spcAft>
              <a:buClr>
                <a:schemeClr val="lt2"/>
              </a:buClr>
              <a:buSzPct val="25000"/>
              <a:buFont typeface="Roboto"/>
              <a:buNone/>
            </a:pPr>
            <a:r>
              <a:t/>
            </a:r>
            <a:endParaRPr b="0" i="0" sz="2000" u="none" cap="none" strike="noStrike">
              <a:solidFill>
                <a:schemeClr val="lt2"/>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Shape 92"/>
          <p:cNvSpPr txBox="1"/>
          <p:nvPr>
            <p:ph type="title"/>
          </p:nvPr>
        </p:nvSpPr>
        <p:spPr>
          <a:xfrm>
            <a:off x="188500" y="157550"/>
            <a:ext cx="8520599" cy="572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What happens in a PAL Session?</a:t>
            </a:r>
          </a:p>
        </p:txBody>
      </p:sp>
      <p:sp>
        <p:nvSpPr>
          <p:cNvPr id="93" name="Shape 93"/>
          <p:cNvSpPr txBox="1"/>
          <p:nvPr>
            <p:ph idx="1" type="body"/>
          </p:nvPr>
        </p:nvSpPr>
        <p:spPr>
          <a:xfrm>
            <a:off x="188500" y="1577925"/>
            <a:ext cx="8520599" cy="3727799"/>
          </a:xfrm>
          <a:prstGeom prst="rect">
            <a:avLst/>
          </a:prstGeom>
          <a:noFill/>
          <a:ln>
            <a:noFill/>
          </a:ln>
        </p:spPr>
        <p:txBody>
          <a:bodyPr anchorCtr="0" anchor="t" bIns="91425" lIns="91425" rIns="91425" tIns="91425">
            <a:noAutofit/>
          </a:bodyPr>
          <a:lstStyle/>
          <a:p>
            <a:pPr indent="-381000" lvl="0" marL="457200" marR="0" rtl="0" algn="l">
              <a:lnSpc>
                <a:spcPct val="115000"/>
              </a:lnSpc>
              <a:spcBef>
                <a:spcPts val="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One hour, weekly timetabled slots</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Not compulsory</a:t>
            </a:r>
          </a:p>
          <a:p>
            <a:pPr indent="-381000" lvl="0" marL="457200" marR="0" rtl="0" algn="l">
              <a:lnSpc>
                <a:spcPct val="115000"/>
              </a:lnSpc>
              <a:spcBef>
                <a:spcPts val="800"/>
              </a:spcBef>
              <a:spcAft>
                <a:spcPts val="0"/>
              </a:spcAft>
              <a:buClr>
                <a:schemeClr val="lt2"/>
              </a:buClr>
              <a:buSzPct val="25000"/>
              <a:buFont typeface="Calibri"/>
              <a:buNone/>
            </a:pPr>
            <a:r>
              <a:rPr b="0" i="0" lang="en-GB" sz="2400" u="none" cap="none" strike="noStrike">
                <a:solidFill>
                  <a:schemeClr val="dk2"/>
                </a:solidFill>
                <a:latin typeface="Calibri"/>
                <a:ea typeface="Calibri"/>
                <a:cs typeface="Calibri"/>
                <a:sym typeface="Calibri"/>
              </a:rPr>
              <a:t>Challenging</a:t>
            </a:r>
            <a:r>
              <a:rPr b="0" i="0" lang="en-GB" sz="2400" u="none" cap="none" strike="noStrike">
                <a:solidFill>
                  <a:schemeClr val="lt2"/>
                </a:solidFill>
                <a:latin typeface="Calibri"/>
                <a:ea typeface="Calibri"/>
                <a:cs typeface="Calibri"/>
                <a:sym typeface="Calibri"/>
              </a:rPr>
              <a:t>’</a:t>
            </a:r>
            <a:r>
              <a:rPr b="0" i="0" lang="en-GB" sz="2400" u="none" cap="none" strike="noStrike">
                <a:solidFill>
                  <a:schemeClr val="dk2"/>
                </a:solidFill>
                <a:latin typeface="Calibri"/>
                <a:ea typeface="Calibri"/>
                <a:cs typeface="Calibri"/>
                <a:sym typeface="Calibri"/>
              </a:rPr>
              <a:t> module within a degree</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Safe environment for sharing</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Existing course materials</a:t>
            </a:r>
          </a:p>
          <a:p>
            <a:pPr indent="-381000" lvl="0" marL="457200" marR="0" rtl="0" algn="l">
              <a:lnSpc>
                <a:spcPct val="115000"/>
              </a:lnSpc>
              <a:spcBef>
                <a:spcPts val="800"/>
              </a:spcBef>
              <a:spcAft>
                <a:spcPts val="0"/>
              </a:spcAft>
              <a:buClr>
                <a:schemeClr val="lt2"/>
              </a:buClr>
              <a:buSzPct val="25000"/>
              <a:buFont typeface="Calibri"/>
              <a:buNone/>
            </a:pPr>
            <a:r>
              <a:rPr b="0" i="0" lang="en-GB" sz="2400" u="none" cap="none" strike="noStrike">
                <a:solidFill>
                  <a:schemeClr val="dk2"/>
                </a:solidFill>
                <a:latin typeface="Calibri"/>
                <a:ea typeface="Calibri"/>
                <a:cs typeface="Calibri"/>
                <a:sym typeface="Calibri"/>
              </a:rPr>
              <a:t>Focussed on thinking (no teaching)</a:t>
            </a:r>
            <a:r>
              <a:rPr b="0" i="0" lang="en-GB" sz="2400" u="none" cap="none" strike="noStrike">
                <a:solidFill>
                  <a:schemeClr val="lt2"/>
                </a:solidFill>
                <a:latin typeface="Calibri"/>
                <a:ea typeface="Calibri"/>
                <a:cs typeface="Calibri"/>
                <a:sym typeface="Calibri"/>
              </a:rPr>
              <a:t> and </a:t>
            </a:r>
            <a:r>
              <a:rPr b="0" i="0" lang="en-GB" sz="2400" u="none" cap="none" strike="noStrike">
                <a:solidFill>
                  <a:schemeClr val="dk2"/>
                </a:solidFill>
                <a:latin typeface="Calibri"/>
                <a:ea typeface="Calibri"/>
                <a:cs typeface="Calibri"/>
                <a:sym typeface="Calibri"/>
              </a:rPr>
              <a:t>deep learning</a:t>
            </a:r>
          </a:p>
          <a:p>
            <a:pPr indent="0" lvl="0" marL="0" marR="0" rtl="0" algn="l">
              <a:lnSpc>
                <a:spcPct val="115000"/>
              </a:lnSpc>
              <a:spcBef>
                <a:spcPts val="0"/>
              </a:spcBef>
              <a:spcAft>
                <a:spcPts val="0"/>
              </a:spcAft>
              <a:buClr>
                <a:schemeClr val="lt2"/>
              </a:buClr>
              <a:buSzPct val="25000"/>
              <a:buFont typeface="Roboto"/>
              <a:buNone/>
            </a:pPr>
            <a:r>
              <a:t/>
            </a:r>
            <a:endParaRPr b="0" i="0" sz="2400" u="none" cap="none" strike="noStrike">
              <a:solidFill>
                <a:schemeClr val="lt2"/>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Shape 98"/>
          <p:cNvSpPr txBox="1"/>
          <p:nvPr>
            <p:ph type="title"/>
          </p:nvPr>
        </p:nvSpPr>
        <p:spPr>
          <a:xfrm>
            <a:off x="82800" y="94950"/>
            <a:ext cx="8520599" cy="6234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Benefits to Student Participants</a:t>
            </a:r>
          </a:p>
        </p:txBody>
      </p:sp>
      <p:sp>
        <p:nvSpPr>
          <p:cNvPr id="99" name="Shape 99"/>
          <p:cNvSpPr txBox="1"/>
          <p:nvPr>
            <p:ph idx="1" type="body"/>
          </p:nvPr>
        </p:nvSpPr>
        <p:spPr>
          <a:xfrm>
            <a:off x="311700" y="1545925"/>
            <a:ext cx="8591699" cy="3597600"/>
          </a:xfrm>
          <a:prstGeom prst="rect">
            <a:avLst/>
          </a:prstGeom>
          <a:noFill/>
          <a:ln>
            <a:noFill/>
          </a:ln>
        </p:spPr>
        <p:txBody>
          <a:bodyPr anchorCtr="0" anchor="t" bIns="91425" lIns="91425" rIns="91425" tIns="91425">
            <a:noAutofit/>
          </a:bodyPr>
          <a:lstStyle/>
          <a:p>
            <a:pPr indent="-381000" lvl="0" marL="457200" marR="0" rtl="0" algn="l">
              <a:lnSpc>
                <a:spcPct val="115000"/>
              </a:lnSpc>
              <a:spcBef>
                <a:spcPts val="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Non-threatening, non-remedial</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Provides support and guidance</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Can increase student performance/confidence</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Focus on </a:t>
            </a:r>
            <a:r>
              <a:rPr b="0" i="1" lang="en-GB" sz="2400" u="none" cap="none" strike="noStrike">
                <a:solidFill>
                  <a:schemeClr val="dk2"/>
                </a:solidFill>
                <a:latin typeface="Calibri"/>
                <a:ea typeface="Calibri"/>
                <a:cs typeface="Calibri"/>
                <a:sym typeface="Calibri"/>
              </a:rPr>
              <a:t>how</a:t>
            </a:r>
            <a:r>
              <a:rPr b="0" i="0" lang="en-GB" sz="2400" u="none" cap="none" strike="noStrike">
                <a:solidFill>
                  <a:schemeClr val="dk2"/>
                </a:solidFill>
                <a:latin typeface="Calibri"/>
                <a:ea typeface="Calibri"/>
                <a:cs typeface="Calibri"/>
                <a:sym typeface="Calibri"/>
              </a:rPr>
              <a:t> to get answers rather than giving them answers, Process.</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Engaging in wider community, belonging</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Improves communication, teamwork, collaborative problem solving, interpersonal skills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Shape 104"/>
          <p:cNvSpPr txBox="1"/>
          <p:nvPr>
            <p:ph type="title"/>
          </p:nvPr>
        </p:nvSpPr>
        <p:spPr>
          <a:xfrm>
            <a:off x="230925" y="270000"/>
            <a:ext cx="8520599" cy="6234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Benefits to PAL leaders</a:t>
            </a:r>
          </a:p>
        </p:txBody>
      </p:sp>
      <p:sp>
        <p:nvSpPr>
          <p:cNvPr id="105" name="Shape 105"/>
          <p:cNvSpPr txBox="1"/>
          <p:nvPr>
            <p:ph idx="1" type="body"/>
          </p:nvPr>
        </p:nvSpPr>
        <p:spPr>
          <a:xfrm>
            <a:off x="529425" y="1651875"/>
            <a:ext cx="8222100" cy="2710200"/>
          </a:xfrm>
          <a:prstGeom prst="rect">
            <a:avLst/>
          </a:prstGeom>
          <a:noFill/>
          <a:ln>
            <a:noFill/>
          </a:ln>
        </p:spPr>
        <p:txBody>
          <a:bodyPr anchorCtr="0" anchor="t" bIns="91425" lIns="91425" rIns="91425" tIns="91425">
            <a:noAutofit/>
          </a:bodyPr>
          <a:lstStyle/>
          <a:p>
            <a:pPr indent="-381000" lvl="0" marL="457200" marR="0" rtl="0" algn="l">
              <a:lnSpc>
                <a:spcPct val="115000"/>
              </a:lnSpc>
              <a:spcBef>
                <a:spcPts val="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Personal development opportunity</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Skills development – leadership, communication, teamwork etc</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Opportunity to reflect, review and re-evaluate own understanding</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Increased academic performance</a:t>
            </a:r>
          </a:p>
          <a:p>
            <a:pPr indent="-381000" lvl="0" marL="457200" marR="0" rtl="0" algn="l">
              <a:lnSpc>
                <a:spcPct val="115000"/>
              </a:lnSpc>
              <a:spcBef>
                <a:spcPts val="8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Recognition and reward (certificate of engagement; York Award)</a:t>
            </a:r>
          </a:p>
          <a:p>
            <a:pPr indent="0" lvl="0" marL="0" marR="0" rtl="0" algn="l">
              <a:lnSpc>
                <a:spcPct val="115000"/>
              </a:lnSpc>
              <a:spcBef>
                <a:spcPts val="0"/>
              </a:spcBef>
              <a:spcAft>
                <a:spcPts val="0"/>
              </a:spcAft>
              <a:buClr>
                <a:schemeClr val="lt2"/>
              </a:buClr>
              <a:buSzPct val="25000"/>
              <a:buFont typeface="Roboto"/>
              <a:buNone/>
            </a:pPr>
            <a:r>
              <a:t/>
            </a:r>
            <a:endParaRPr b="0" i="0" sz="2400" u="none" cap="none" strike="noStrike">
              <a:solidFill>
                <a:schemeClr val="lt2"/>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Shape 110"/>
          <p:cNvSpPr txBox="1"/>
          <p:nvPr>
            <p:ph type="title"/>
          </p:nvPr>
        </p:nvSpPr>
        <p:spPr>
          <a:xfrm>
            <a:off x="96275" y="94950"/>
            <a:ext cx="8520599" cy="6234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Benefits to the department</a:t>
            </a:r>
          </a:p>
        </p:txBody>
      </p:sp>
      <p:sp>
        <p:nvSpPr>
          <p:cNvPr id="111" name="Shape 111"/>
          <p:cNvSpPr txBox="1"/>
          <p:nvPr>
            <p:ph idx="1" type="body"/>
          </p:nvPr>
        </p:nvSpPr>
        <p:spPr>
          <a:xfrm>
            <a:off x="96275" y="1603175"/>
            <a:ext cx="8520599" cy="3724200"/>
          </a:xfrm>
          <a:prstGeom prst="rect">
            <a:avLst/>
          </a:prstGeom>
          <a:noFill/>
          <a:ln>
            <a:noFill/>
          </a:ln>
        </p:spPr>
        <p:txBody>
          <a:bodyPr anchorCtr="0" anchor="t" bIns="91425" lIns="91425" rIns="91425" tIns="91425">
            <a:noAutofit/>
          </a:bodyPr>
          <a:lstStyle/>
          <a:p>
            <a:pPr indent="-381000" lvl="0" marL="457200" marR="0" rtl="0" algn="l">
              <a:lnSpc>
                <a:spcPct val="115000"/>
              </a:lnSpc>
              <a:spcBef>
                <a:spcPts val="0"/>
              </a:spcBef>
              <a:spcAft>
                <a:spcPts val="0"/>
              </a:spcAft>
              <a:buClr>
                <a:schemeClr val="lt2"/>
              </a:buClr>
              <a:buSzPct val="25000"/>
              <a:buFont typeface="Calibri"/>
              <a:buNone/>
            </a:pPr>
            <a:r>
              <a:rPr b="0" i="0" lang="en-GB" sz="2400" u="none" cap="none" strike="noStrike">
                <a:solidFill>
                  <a:schemeClr val="dk2"/>
                </a:solidFill>
                <a:latin typeface="Calibri"/>
                <a:ea typeface="Calibri"/>
                <a:cs typeface="Calibri"/>
                <a:sym typeface="Calibri"/>
              </a:rPr>
              <a:t>Helps to address </a:t>
            </a:r>
            <a:r>
              <a:rPr b="0" i="0" lang="en-GB" sz="2400" u="none" cap="none" strike="noStrike">
                <a:solidFill>
                  <a:schemeClr val="lt2"/>
                </a:solidFill>
                <a:latin typeface="Calibri"/>
                <a:ea typeface="Calibri"/>
                <a:cs typeface="Calibri"/>
                <a:sym typeface="Calibri"/>
              </a:rPr>
              <a:t>student engagement, satisfaction; aids transition; can help retention </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Helps students to understand threshold concepts</a:t>
            </a:r>
          </a:p>
          <a:p>
            <a:pPr indent="-381000" lvl="0" marL="457200" marR="0" rtl="0" algn="l">
              <a:lnSpc>
                <a:spcPct val="115000"/>
              </a:lnSpc>
              <a:spcBef>
                <a:spcPts val="700"/>
              </a:spcBef>
              <a:spcAft>
                <a:spcPts val="0"/>
              </a:spcAft>
              <a:buClr>
                <a:schemeClr val="lt2"/>
              </a:buClr>
              <a:buSzPct val="25000"/>
              <a:buFont typeface="Calibri"/>
              <a:buNone/>
            </a:pPr>
            <a:r>
              <a:rPr b="0" i="0" lang="en-GB" sz="2400" u="none" cap="none" strike="noStrike">
                <a:solidFill>
                  <a:schemeClr val="lt2"/>
                </a:solidFill>
                <a:latin typeface="Calibri"/>
                <a:ea typeface="Calibri"/>
                <a:cs typeface="Calibri"/>
                <a:sym typeface="Calibri"/>
              </a:rPr>
              <a:t>Helps with w</a:t>
            </a:r>
            <a:r>
              <a:rPr b="0" i="0" lang="en-GB" sz="2400" u="none" cap="none" strike="noStrike">
                <a:solidFill>
                  <a:schemeClr val="dk2"/>
                </a:solidFill>
                <a:latin typeface="Calibri"/>
                <a:ea typeface="Calibri"/>
                <a:cs typeface="Calibri"/>
                <a:sym typeface="Calibri"/>
              </a:rPr>
              <a:t>idening </a:t>
            </a:r>
            <a:r>
              <a:rPr b="0" i="0" lang="en-GB" sz="2400" u="none" cap="none" strike="noStrike">
                <a:solidFill>
                  <a:schemeClr val="lt2"/>
                </a:solidFill>
                <a:latin typeface="Calibri"/>
                <a:ea typeface="Calibri"/>
                <a:cs typeface="Calibri"/>
                <a:sym typeface="Calibri"/>
              </a:rPr>
              <a:t>a</a:t>
            </a:r>
            <a:r>
              <a:rPr b="0" i="0" lang="en-GB" sz="2400" u="none" cap="none" strike="noStrike">
                <a:solidFill>
                  <a:schemeClr val="dk2"/>
                </a:solidFill>
                <a:latin typeface="Calibri"/>
                <a:ea typeface="Calibri"/>
                <a:cs typeface="Calibri"/>
                <a:sym typeface="Calibri"/>
              </a:rPr>
              <a:t>ccess in several different ways </a:t>
            </a:r>
            <a:r>
              <a:rPr b="0" i="0" lang="en-GB" sz="2400" u="none" cap="none" strike="noStrike">
                <a:solidFill>
                  <a:schemeClr val="lt2"/>
                </a:solidFill>
                <a:latin typeface="Calibri"/>
                <a:ea typeface="Calibri"/>
                <a:cs typeface="Calibri"/>
                <a:sym typeface="Calibri"/>
              </a:rPr>
              <a:t>through an inclusive environment</a:t>
            </a:r>
          </a:p>
          <a:p>
            <a:pPr indent="-381000" lvl="0" marL="457200" marR="0" rtl="0" algn="l">
              <a:lnSpc>
                <a:spcPct val="115000"/>
              </a:lnSpc>
              <a:spcBef>
                <a:spcPts val="700"/>
              </a:spcBef>
              <a:spcAft>
                <a:spcPts val="0"/>
              </a:spcAft>
              <a:buClr>
                <a:schemeClr val="dk2"/>
              </a:buClr>
              <a:buSzPct val="25000"/>
              <a:buFont typeface="Calibri"/>
              <a:buNone/>
            </a:pPr>
            <a:r>
              <a:rPr b="0" i="0" lang="en-GB" sz="2400" u="none" cap="none" strike="noStrike">
                <a:solidFill>
                  <a:schemeClr val="dk2"/>
                </a:solidFill>
                <a:latin typeface="Calibri"/>
                <a:ea typeface="Calibri"/>
                <a:cs typeface="Calibri"/>
                <a:sym typeface="Calibri"/>
              </a:rPr>
              <a:t>Highlighted as good practice by QAA and professional bodies</a:t>
            </a:r>
          </a:p>
          <a:p>
            <a:pPr indent="-381000" lvl="0" marL="457200" marR="0" rtl="0" algn="l">
              <a:lnSpc>
                <a:spcPct val="115000"/>
              </a:lnSpc>
              <a:spcBef>
                <a:spcPts val="700"/>
              </a:spcBef>
              <a:spcAft>
                <a:spcPts val="0"/>
              </a:spcAft>
              <a:buClr>
                <a:schemeClr val="lt2"/>
              </a:buClr>
              <a:buSzPct val="25000"/>
              <a:buFont typeface="Calibri"/>
              <a:buNone/>
            </a:pPr>
            <a:r>
              <a:rPr b="0" i="0" lang="en-GB" sz="2400" u="none" cap="none" strike="noStrike">
                <a:solidFill>
                  <a:schemeClr val="lt2"/>
                </a:solidFill>
                <a:latin typeface="Calibri"/>
                <a:ea typeface="Calibri"/>
                <a:cs typeface="Calibri"/>
                <a:sym typeface="Calibri"/>
              </a:rPr>
              <a:t>Balance feedback in real time</a:t>
            </a:r>
          </a:p>
          <a:p>
            <a:pPr indent="-381000" lvl="0" marL="457200" marR="0" rtl="0" algn="l">
              <a:lnSpc>
                <a:spcPct val="115000"/>
              </a:lnSpc>
              <a:spcBef>
                <a:spcPts val="700"/>
              </a:spcBef>
              <a:spcAft>
                <a:spcPts val="0"/>
              </a:spcAft>
              <a:buClr>
                <a:schemeClr val="lt2"/>
              </a:buClr>
              <a:buSzPct val="25000"/>
              <a:buFont typeface="Calibri"/>
              <a:buNone/>
            </a:pPr>
            <a:r>
              <a:rPr b="0" i="0" lang="en-GB" sz="2400" u="none" cap="none" strike="noStrike">
                <a:solidFill>
                  <a:schemeClr val="lt2"/>
                </a:solidFill>
                <a:latin typeface="Calibri"/>
                <a:ea typeface="Calibri"/>
                <a:cs typeface="Calibri"/>
                <a:sym typeface="Calibri"/>
              </a:rPr>
              <a:t>Efficient minor issue resolution</a:t>
            </a:r>
          </a:p>
          <a:p>
            <a:pPr indent="0" lvl="0" marL="0" marR="0" rtl="0" algn="l">
              <a:lnSpc>
                <a:spcPct val="115000"/>
              </a:lnSpc>
              <a:spcBef>
                <a:spcPts val="700"/>
              </a:spcBef>
              <a:spcAft>
                <a:spcPts val="0"/>
              </a:spcAft>
              <a:buClr>
                <a:schemeClr val="dk2"/>
              </a:buClr>
              <a:buSzPct val="25000"/>
              <a:buFont typeface="Arial"/>
              <a:buNone/>
            </a:pPr>
            <a:r>
              <a:t/>
            </a:r>
            <a:endParaRPr b="0" i="0" sz="2400" u="none" cap="none" strike="noStrike">
              <a:solidFill>
                <a:schemeClr val="lt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Shape 116"/>
          <p:cNvSpPr txBox="1"/>
          <p:nvPr>
            <p:ph type="title"/>
          </p:nvPr>
        </p:nvSpPr>
        <p:spPr>
          <a:xfrm>
            <a:off x="311700" y="445025"/>
            <a:ext cx="8520599" cy="1079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4400" u="none" cap="none" strike="noStrike">
                <a:solidFill>
                  <a:schemeClr val="lt1"/>
                </a:solidFill>
                <a:latin typeface="Calibri"/>
                <a:ea typeface="Calibri"/>
                <a:cs typeface="Calibri"/>
                <a:sym typeface="Calibri"/>
              </a:rPr>
              <a:t>Want PAL?</a:t>
            </a:r>
          </a:p>
        </p:txBody>
      </p:sp>
      <p:sp>
        <p:nvSpPr>
          <p:cNvPr id="117" name="Shape 117"/>
          <p:cNvSpPr txBox="1"/>
          <p:nvPr>
            <p:ph idx="1" type="body"/>
          </p:nvPr>
        </p:nvSpPr>
        <p:spPr>
          <a:xfrm>
            <a:off x="311700" y="1965675"/>
            <a:ext cx="8520599" cy="34164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a:p>
            <a:pPr indent="0" lvl="0" marL="0" marR="0" rtl="0" algn="l">
              <a:lnSpc>
                <a:spcPct val="115000"/>
              </a:lnSpc>
              <a:spcBef>
                <a:spcPts val="1600"/>
              </a:spcBef>
              <a:spcAft>
                <a:spcPts val="0"/>
              </a:spcAft>
              <a:buClr>
                <a:schemeClr val="lt2"/>
              </a:buClr>
              <a:buSzPct val="25000"/>
              <a:buFont typeface="Roboto"/>
              <a:buNone/>
            </a:pPr>
            <a:r>
              <a:rPr b="0" i="0" lang="en-GB" sz="3600" u="none" cap="none" strike="noStrike">
                <a:solidFill>
                  <a:schemeClr val="lt2"/>
                </a:solidFill>
                <a:latin typeface="Calibri"/>
                <a:ea typeface="Calibri"/>
                <a:cs typeface="Calibri"/>
                <a:sym typeface="Calibri"/>
              </a:rPr>
              <a:t>Please email: pal-enquiries@york.ac.uk</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Shape 122"/>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What did we seek to achieve from the PAL scheme?</a:t>
            </a:r>
          </a:p>
        </p:txBody>
      </p:sp>
      <p:sp>
        <p:nvSpPr>
          <p:cNvPr id="123" name="Shape 123"/>
          <p:cNvSpPr txBox="1"/>
          <p:nvPr>
            <p:ph idx="1" type="body"/>
          </p:nvPr>
        </p:nvSpPr>
        <p:spPr>
          <a:xfrm>
            <a:off x="419875" y="1919075"/>
            <a:ext cx="8273999" cy="2985899"/>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GB" sz="1400" u="none" cap="none" strike="noStrike">
                <a:solidFill>
                  <a:srgbClr val="000000"/>
                </a:solidFill>
                <a:latin typeface="Roboto"/>
                <a:ea typeface="Roboto"/>
                <a:cs typeface="Roboto"/>
                <a:sym typeface="Roboto"/>
              </a:rPr>
              <a:t>Our aims for the scheme were roughly divided into two sections - the general and the particular:</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aimed to provide a point of reference for students that existed outside of their formal academic commitments.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hoped this would enhance student confidence, enabling them to engage more vigorously with the more formal aspects of university life.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Bridging the knowledge gap that exists within the school surrounding the specificities of each departmental approach to academia (arising from mapping in the Pedagogy).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also hoped that the PAL sessions would help to develop our school’s academic culture, as SPS students are often segmented between a multitude of different departments during their studies.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Shape 128"/>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What worked?</a:t>
            </a:r>
          </a:p>
        </p:txBody>
      </p:sp>
      <p:sp>
        <p:nvSpPr>
          <p:cNvPr id="129" name="Shape 129"/>
          <p:cNvSpPr txBox="1"/>
          <p:nvPr>
            <p:ph idx="1" type="body"/>
          </p:nvPr>
        </p:nvSpPr>
        <p:spPr>
          <a:xfrm>
            <a:off x="407125" y="1794025"/>
            <a:ext cx="8520599" cy="3234899"/>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GB" sz="1400" u="none" cap="none" strike="noStrike">
                <a:solidFill>
                  <a:srgbClr val="000000"/>
                </a:solidFill>
                <a:latin typeface="Roboto"/>
                <a:ea typeface="Roboto"/>
                <a:cs typeface="Roboto"/>
                <a:sym typeface="Roboto"/>
              </a:rPr>
              <a:t>To what extent did we achieve our aims?</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Each week we found we achieved a steadily rising attendance figure, which was usually accompanied by a high retention rate.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also found that conversation became more free flowing as the weeks went on, as both students and PAL’s increased their confidence in participation.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One session was specifically focused at discussing the distinctions and similarities between the academic styles that exist within SPS.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On the cultural side, we provided a platform for SPS students to meet and engage with each other in an informal environment.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Difficulties</a:t>
            </a:r>
          </a:p>
        </p:txBody>
      </p:sp>
      <p:sp>
        <p:nvSpPr>
          <p:cNvPr id="135" name="Shape 135"/>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GB" sz="1400" u="none" cap="none" strike="noStrike">
                <a:solidFill>
                  <a:srgbClr val="000000"/>
                </a:solidFill>
                <a:latin typeface="Roboto"/>
                <a:ea typeface="Roboto"/>
                <a:cs typeface="Roboto"/>
                <a:sym typeface="Roboto"/>
              </a:rPr>
              <a:t>Throughout the program we found a key interlinked set of issues, which substantially held back our ability to know the extent to which we achieved our overall aims.</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Acquiring data - we have been very reliant on observational evidence while evaluating the success of the PAL scheme.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did construct an online questionnaire, which we intended to distribute to students at both the start and the end of the program, however a </a:t>
            </a:r>
            <a:r>
              <a:rPr b="1" i="0" lang="en-GB" sz="1400" u="none" cap="none" strike="noStrike">
                <a:solidFill>
                  <a:srgbClr val="000000"/>
                </a:solidFill>
                <a:latin typeface="Roboto"/>
                <a:ea typeface="Roboto"/>
                <a:cs typeface="Roboto"/>
                <a:sym typeface="Roboto"/>
              </a:rPr>
              <a:t>low</a:t>
            </a:r>
            <a:r>
              <a:rPr b="0" i="0" lang="en-GB" sz="1400" u="none" cap="none" strike="noStrike">
                <a:solidFill>
                  <a:srgbClr val="000000"/>
                </a:solidFill>
                <a:latin typeface="Roboto"/>
                <a:ea typeface="Roboto"/>
                <a:cs typeface="Roboto"/>
                <a:sym typeface="Roboto"/>
              </a:rPr>
              <a:t> response rate rendered this ineffective.</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Communication - It was difficult to keep a strong line of communication open with the students, and the main time we were able to contact them was during the session itself. </a:t>
            </a:r>
          </a:p>
          <a:p>
            <a:pPr indent="-317500" lvl="0" marL="457200" marR="0" rtl="0" algn="l">
              <a:lnSpc>
                <a:spcPct val="115000"/>
              </a:lnSpc>
              <a:spcBef>
                <a:spcPts val="1600"/>
              </a:spcBef>
              <a:spcAft>
                <a:spcPts val="0"/>
              </a:spcAft>
              <a:buClr>
                <a:schemeClr val="lt2"/>
              </a:buClr>
              <a:buSzPct val="25000"/>
              <a:buFont typeface="Roboto"/>
              <a:buNone/>
            </a:pPr>
            <a:r>
              <a:rPr b="0" i="0" lang="en-GB" sz="1400" u="none" cap="none" strike="noStrike">
                <a:solidFill>
                  <a:srgbClr val="000000"/>
                </a:solidFill>
                <a:latin typeface="Roboto"/>
                <a:ea typeface="Roboto"/>
                <a:cs typeface="Roboto"/>
                <a:sym typeface="Roboto"/>
              </a:rPr>
              <a:t>This entailed logistical difficulties for advertising and planning sessions, alongside the aforementioned problem of the questionnaire.  </a:t>
            </a:r>
            <a:r>
              <a:rPr b="0" i="0" lang="en-GB" sz="1400" u="none" cap="none" strike="noStrike">
                <a:solidFill>
                  <a:schemeClr val="lt2"/>
                </a:solidFill>
                <a:latin typeface="Roboto"/>
                <a:ea typeface="Roboto"/>
                <a:cs typeface="Roboto"/>
                <a:sym typeface="Roboto"/>
              </a:rPr>
              <a:t>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Shape 140"/>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Reflections going forward </a:t>
            </a:r>
          </a:p>
        </p:txBody>
      </p:sp>
      <p:sp>
        <p:nvSpPr>
          <p:cNvPr id="141" name="Shape 141"/>
          <p:cNvSpPr txBox="1"/>
          <p:nvPr>
            <p:ph idx="1" type="body"/>
          </p:nvPr>
        </p:nvSpPr>
        <p:spPr>
          <a:xfrm>
            <a:off x="311700" y="1813100"/>
            <a:ext cx="8520599" cy="33669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GB" sz="1400" u="none" cap="none" strike="noStrike">
                <a:solidFill>
                  <a:srgbClr val="000000"/>
                </a:solidFill>
                <a:latin typeface="Roboto"/>
                <a:ea typeface="Roboto"/>
                <a:cs typeface="Roboto"/>
                <a:sym typeface="Roboto"/>
              </a:rPr>
              <a:t>As our main difficulties are closely interlinked with communication, our main reflection is to try to solve this integral problem.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Timing -  Our idea is that we need to strike while the iron is hot if we wish to be able to maintain a steady line of contact between us and students.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We believe it is necessary to tap into the initial wave of student enthusiasm if we are to develop strong two-way communication.</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Reflexivity - by solving the communication problem it will allow the sessions to take on a more reflexive character. </a:t>
            </a:r>
          </a:p>
          <a:p>
            <a:pPr indent="-317500" lvl="0" marL="457200" marR="0" rtl="0" algn="l">
              <a:lnSpc>
                <a:spcPct val="115000"/>
              </a:lnSpc>
              <a:spcBef>
                <a:spcPts val="1600"/>
              </a:spcBef>
              <a:spcAft>
                <a:spcPts val="0"/>
              </a:spcAft>
              <a:buClr>
                <a:srgbClr val="000000"/>
              </a:buClr>
              <a:buSzPct val="25000"/>
              <a:buFont typeface="Roboto"/>
              <a:buNone/>
            </a:pPr>
            <a:r>
              <a:rPr b="0" i="0" lang="en-GB" sz="1400" u="none" cap="none" strike="noStrike">
                <a:solidFill>
                  <a:srgbClr val="000000"/>
                </a:solidFill>
                <a:latin typeface="Roboto"/>
                <a:ea typeface="Roboto"/>
                <a:cs typeface="Roboto"/>
                <a:sym typeface="Roboto"/>
              </a:rPr>
              <a:t>As we will be able to shift and adapt the nature and form of sessions between weeks, in accordance with suggestions from the students involved, which will enable us to better achieve our overall aims.</a:t>
            </a:r>
          </a:p>
          <a:p>
            <a:pPr indent="0" lvl="0" marL="0" marR="0" rtl="0" algn="l">
              <a:lnSpc>
                <a:spcPct val="115000"/>
              </a:lnSpc>
              <a:spcBef>
                <a:spcPts val="1600"/>
              </a:spcBef>
              <a:spcAft>
                <a:spcPts val="0"/>
              </a:spcAft>
              <a:buClr>
                <a:schemeClr val="lt2"/>
              </a:buClr>
              <a:buSzPct val="25000"/>
              <a:buFont typeface="Roboto"/>
              <a:buNone/>
            </a:pPr>
            <a:r>
              <a:t/>
            </a:r>
            <a:endParaRPr b="0" i="0" sz="1400" u="none" cap="none" strike="noStrike">
              <a:solidFill>
                <a:schemeClr val="lt2"/>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Shape 146"/>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GB" sz="3200" u="none" cap="none" strike="noStrike">
                <a:solidFill>
                  <a:schemeClr val="lt1"/>
                </a:solidFill>
                <a:latin typeface="Roboto"/>
                <a:ea typeface="Roboto"/>
                <a:cs typeface="Roboto"/>
                <a:sym typeface="Roboto"/>
              </a:rPr>
              <a:t>Questions?</a:t>
            </a:r>
          </a:p>
        </p:txBody>
      </p:sp>
      <p:sp>
        <p:nvSpPr>
          <p:cNvPr id="147" name="Shape 147"/>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Shape 152"/>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t/>
            </a:r>
            <a:endParaRPr b="0" i="0" sz="3200" u="none" cap="none" strike="noStrike">
              <a:solidFill>
                <a:schemeClr val="lt1"/>
              </a:solidFill>
              <a:latin typeface="Roboto"/>
              <a:ea typeface="Roboto"/>
              <a:cs typeface="Roboto"/>
              <a:sym typeface="Roboto"/>
            </a:endParaRPr>
          </a:p>
        </p:txBody>
      </p:sp>
      <p:sp>
        <p:nvSpPr>
          <p:cNvPr id="153" name="Shape 153"/>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Shape 158"/>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t/>
            </a:r>
            <a:endParaRPr b="0" i="0" sz="3200" u="none" cap="none" strike="noStrike">
              <a:solidFill>
                <a:schemeClr val="lt1"/>
              </a:solidFill>
              <a:latin typeface="Roboto"/>
              <a:ea typeface="Roboto"/>
              <a:cs typeface="Roboto"/>
              <a:sym typeface="Roboto"/>
            </a:endParaRPr>
          </a:p>
        </p:txBody>
      </p:sp>
      <p:sp>
        <p:nvSpPr>
          <p:cNvPr id="159" name="Shape 159"/>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