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66"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9756775" cx="12993675"/>
  <p:notesSz cx="6889750" cy="100203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85557" cy="502755"/>
          </a:xfrm>
          <a:prstGeom prst="rect">
            <a:avLst/>
          </a:prstGeom>
          <a:noFill/>
          <a:ln>
            <a:noFill/>
          </a:ln>
        </p:spPr>
        <p:txBody>
          <a:bodyPr anchorCtr="0" anchor="t" bIns="91425" lIns="91425" rIns="91425" tIns="91425"/>
          <a:lstStyle>
            <a:lvl1pPr indent="0" lvl="0" marL="0" marR="0" rtl="0" algn="l">
              <a:spcBef>
                <a:spcPts val="0"/>
              </a:spcBef>
              <a:buNone/>
              <a:defRPr b="0" i="0" sz="1300" u="none" cap="none" strike="noStrike">
                <a:solidFill>
                  <a:schemeClr val="dk1"/>
                </a:solidFill>
                <a:latin typeface="Calibri"/>
                <a:ea typeface="Calibri"/>
                <a:cs typeface="Calibri"/>
                <a:sym typeface="Calibri"/>
              </a:defRPr>
            </a:lvl1pPr>
            <a:lvl2pPr indent="-2301" lvl="1" marL="650001" marR="0" rtl="0" algn="l">
              <a:spcBef>
                <a:spcPts val="0"/>
              </a:spcBef>
              <a:buNone/>
              <a:defRPr b="0" i="0" sz="2600" u="none" cap="none" strike="noStrike">
                <a:solidFill>
                  <a:schemeClr val="dk1"/>
                </a:solidFill>
                <a:latin typeface="Calibri"/>
                <a:ea typeface="Calibri"/>
                <a:cs typeface="Calibri"/>
                <a:sym typeface="Calibri"/>
              </a:defRPr>
            </a:lvl2pPr>
            <a:lvl3pPr indent="-4602" lvl="2" marL="1300002" marR="0" rtl="0" algn="l">
              <a:spcBef>
                <a:spcPts val="0"/>
              </a:spcBef>
              <a:buNone/>
              <a:defRPr b="0" i="0" sz="2600" u="none" cap="none" strike="noStrike">
                <a:solidFill>
                  <a:schemeClr val="dk1"/>
                </a:solidFill>
                <a:latin typeface="Calibri"/>
                <a:ea typeface="Calibri"/>
                <a:cs typeface="Calibri"/>
                <a:sym typeface="Calibri"/>
              </a:defRPr>
            </a:lvl3pPr>
            <a:lvl4pPr indent="-6904" lvl="3" marL="1950004" marR="0" rtl="0" algn="l">
              <a:spcBef>
                <a:spcPts val="0"/>
              </a:spcBef>
              <a:buNone/>
              <a:defRPr b="0" i="0" sz="2600" u="none" cap="none" strike="noStrike">
                <a:solidFill>
                  <a:schemeClr val="dk1"/>
                </a:solidFill>
                <a:latin typeface="Calibri"/>
                <a:ea typeface="Calibri"/>
                <a:cs typeface="Calibri"/>
                <a:sym typeface="Calibri"/>
              </a:defRPr>
            </a:lvl4pPr>
            <a:lvl5pPr indent="-9205" lvl="4" marL="2600005" marR="0" rtl="0" algn="l">
              <a:spcBef>
                <a:spcPts val="0"/>
              </a:spcBef>
              <a:buNone/>
              <a:defRPr b="0" i="0" sz="2600" u="none" cap="none" strike="noStrike">
                <a:solidFill>
                  <a:schemeClr val="dk1"/>
                </a:solidFill>
                <a:latin typeface="Calibri"/>
                <a:ea typeface="Calibri"/>
                <a:cs typeface="Calibri"/>
                <a:sym typeface="Calibri"/>
              </a:defRPr>
            </a:lvl5pPr>
            <a:lvl6pPr indent="-11506" lvl="5" marL="3250006" marR="0" rtl="0" algn="l">
              <a:spcBef>
                <a:spcPts val="0"/>
              </a:spcBef>
              <a:buNone/>
              <a:defRPr b="0" i="0" sz="2600" u="none" cap="none" strike="noStrike">
                <a:solidFill>
                  <a:schemeClr val="dk1"/>
                </a:solidFill>
                <a:latin typeface="Calibri"/>
                <a:ea typeface="Calibri"/>
                <a:cs typeface="Calibri"/>
                <a:sym typeface="Calibri"/>
              </a:defRPr>
            </a:lvl6pPr>
            <a:lvl7pPr indent="-1106" lvl="6" marL="3900007" marR="0" rtl="0" algn="l">
              <a:spcBef>
                <a:spcPts val="0"/>
              </a:spcBef>
              <a:buNone/>
              <a:defRPr b="0" i="0" sz="2600" u="none" cap="none" strike="noStrike">
                <a:solidFill>
                  <a:schemeClr val="dk1"/>
                </a:solidFill>
                <a:latin typeface="Calibri"/>
                <a:ea typeface="Calibri"/>
                <a:cs typeface="Calibri"/>
                <a:sym typeface="Calibri"/>
              </a:defRPr>
            </a:lvl7pPr>
            <a:lvl8pPr indent="-3409" lvl="7" marL="4550009" marR="0" rtl="0" algn="l">
              <a:spcBef>
                <a:spcPts val="0"/>
              </a:spcBef>
              <a:buNone/>
              <a:defRPr b="0" i="0" sz="2600" u="none" cap="none" strike="noStrike">
                <a:solidFill>
                  <a:schemeClr val="dk1"/>
                </a:solidFill>
                <a:latin typeface="Calibri"/>
                <a:ea typeface="Calibri"/>
                <a:cs typeface="Calibri"/>
                <a:sym typeface="Calibri"/>
              </a:defRPr>
            </a:lvl8pPr>
            <a:lvl9pPr indent="-5710" lvl="8" marL="5200010" marR="0" rtl="0" algn="l">
              <a:spcBef>
                <a:spcPts val="0"/>
              </a:spcBef>
              <a:buNone/>
              <a:defRPr b="0" i="0" sz="26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902596" y="0"/>
            <a:ext cx="2985557" cy="502755"/>
          </a:xfrm>
          <a:prstGeom prst="rect">
            <a:avLst/>
          </a:prstGeom>
          <a:noFill/>
          <a:ln>
            <a:noFill/>
          </a:ln>
        </p:spPr>
        <p:txBody>
          <a:bodyPr anchorCtr="0" anchor="t" bIns="91425" lIns="91425" rIns="91425" tIns="91425"/>
          <a:lstStyle>
            <a:lvl1pPr indent="0" lvl="0" marL="0" marR="0" rtl="0" algn="r">
              <a:spcBef>
                <a:spcPts val="0"/>
              </a:spcBef>
              <a:buNone/>
              <a:defRPr b="0" i="0" sz="1300" u="none" cap="none" strike="noStrike">
                <a:solidFill>
                  <a:schemeClr val="dk1"/>
                </a:solidFill>
                <a:latin typeface="Calibri"/>
                <a:ea typeface="Calibri"/>
                <a:cs typeface="Calibri"/>
                <a:sym typeface="Calibri"/>
              </a:defRPr>
            </a:lvl1pPr>
            <a:lvl2pPr indent="-2301" lvl="1" marL="650001" marR="0" rtl="0" algn="l">
              <a:spcBef>
                <a:spcPts val="0"/>
              </a:spcBef>
              <a:buNone/>
              <a:defRPr b="0" i="0" sz="2600" u="none" cap="none" strike="noStrike">
                <a:solidFill>
                  <a:schemeClr val="dk1"/>
                </a:solidFill>
                <a:latin typeface="Calibri"/>
                <a:ea typeface="Calibri"/>
                <a:cs typeface="Calibri"/>
                <a:sym typeface="Calibri"/>
              </a:defRPr>
            </a:lvl2pPr>
            <a:lvl3pPr indent="-4602" lvl="2" marL="1300002" marR="0" rtl="0" algn="l">
              <a:spcBef>
                <a:spcPts val="0"/>
              </a:spcBef>
              <a:buNone/>
              <a:defRPr b="0" i="0" sz="2600" u="none" cap="none" strike="noStrike">
                <a:solidFill>
                  <a:schemeClr val="dk1"/>
                </a:solidFill>
                <a:latin typeface="Calibri"/>
                <a:ea typeface="Calibri"/>
                <a:cs typeface="Calibri"/>
                <a:sym typeface="Calibri"/>
              </a:defRPr>
            </a:lvl3pPr>
            <a:lvl4pPr indent="-6904" lvl="3" marL="1950004" marR="0" rtl="0" algn="l">
              <a:spcBef>
                <a:spcPts val="0"/>
              </a:spcBef>
              <a:buNone/>
              <a:defRPr b="0" i="0" sz="2600" u="none" cap="none" strike="noStrike">
                <a:solidFill>
                  <a:schemeClr val="dk1"/>
                </a:solidFill>
                <a:latin typeface="Calibri"/>
                <a:ea typeface="Calibri"/>
                <a:cs typeface="Calibri"/>
                <a:sym typeface="Calibri"/>
              </a:defRPr>
            </a:lvl4pPr>
            <a:lvl5pPr indent="-9205" lvl="4" marL="2600005" marR="0" rtl="0" algn="l">
              <a:spcBef>
                <a:spcPts val="0"/>
              </a:spcBef>
              <a:buNone/>
              <a:defRPr b="0" i="0" sz="2600" u="none" cap="none" strike="noStrike">
                <a:solidFill>
                  <a:schemeClr val="dk1"/>
                </a:solidFill>
                <a:latin typeface="Calibri"/>
                <a:ea typeface="Calibri"/>
                <a:cs typeface="Calibri"/>
                <a:sym typeface="Calibri"/>
              </a:defRPr>
            </a:lvl5pPr>
            <a:lvl6pPr indent="-11506" lvl="5" marL="3250006" marR="0" rtl="0" algn="l">
              <a:spcBef>
                <a:spcPts val="0"/>
              </a:spcBef>
              <a:buNone/>
              <a:defRPr b="0" i="0" sz="2600" u="none" cap="none" strike="noStrike">
                <a:solidFill>
                  <a:schemeClr val="dk1"/>
                </a:solidFill>
                <a:latin typeface="Calibri"/>
                <a:ea typeface="Calibri"/>
                <a:cs typeface="Calibri"/>
                <a:sym typeface="Calibri"/>
              </a:defRPr>
            </a:lvl6pPr>
            <a:lvl7pPr indent="-1106" lvl="6" marL="3900007" marR="0" rtl="0" algn="l">
              <a:spcBef>
                <a:spcPts val="0"/>
              </a:spcBef>
              <a:buNone/>
              <a:defRPr b="0" i="0" sz="2600" u="none" cap="none" strike="noStrike">
                <a:solidFill>
                  <a:schemeClr val="dk1"/>
                </a:solidFill>
                <a:latin typeface="Calibri"/>
                <a:ea typeface="Calibri"/>
                <a:cs typeface="Calibri"/>
                <a:sym typeface="Calibri"/>
              </a:defRPr>
            </a:lvl7pPr>
            <a:lvl8pPr indent="-3409" lvl="7" marL="4550009" marR="0" rtl="0" algn="l">
              <a:spcBef>
                <a:spcPts val="0"/>
              </a:spcBef>
              <a:buNone/>
              <a:defRPr b="0" i="0" sz="2600" u="none" cap="none" strike="noStrike">
                <a:solidFill>
                  <a:schemeClr val="dk1"/>
                </a:solidFill>
                <a:latin typeface="Calibri"/>
                <a:ea typeface="Calibri"/>
                <a:cs typeface="Calibri"/>
                <a:sym typeface="Calibri"/>
              </a:defRPr>
            </a:lvl8pPr>
            <a:lvl9pPr indent="-5710" lvl="8" marL="5200010" marR="0" rtl="0" algn="l">
              <a:spcBef>
                <a:spcPts val="0"/>
              </a:spcBef>
              <a:buNone/>
              <a:defRPr b="0" i="0" sz="26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688975" y="4822269"/>
            <a:ext cx="5511800" cy="3945492"/>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200" u="none" cap="none" strike="noStrike">
                <a:solidFill>
                  <a:schemeClr val="dk1"/>
                </a:solidFill>
                <a:latin typeface="Calibri"/>
                <a:ea typeface="Calibri"/>
                <a:cs typeface="Calibri"/>
                <a:sym typeface="Calibri"/>
              </a:defRPr>
            </a:lvl2pPr>
            <a:lvl3pPr indent="0" lvl="2" marL="914400" marR="0" rtl="0" algn="l">
              <a:spcBef>
                <a:spcPts val="0"/>
              </a:spcBef>
              <a:buNone/>
              <a:defRPr b="0" i="0" sz="1200" u="none" cap="none" strike="noStrike">
                <a:solidFill>
                  <a:schemeClr val="dk1"/>
                </a:solidFill>
                <a:latin typeface="Calibri"/>
                <a:ea typeface="Calibri"/>
                <a:cs typeface="Calibri"/>
                <a:sym typeface="Calibri"/>
              </a:defRPr>
            </a:lvl3pPr>
            <a:lvl4pPr indent="0" lvl="3" marL="1371600" marR="0" rtl="0" algn="l">
              <a:spcBef>
                <a:spcPts val="0"/>
              </a:spcBef>
              <a:buNone/>
              <a:defRPr b="0" i="0" sz="1200" u="none" cap="none" strike="noStrike">
                <a:solidFill>
                  <a:schemeClr val="dk1"/>
                </a:solidFill>
                <a:latin typeface="Calibri"/>
                <a:ea typeface="Calibri"/>
                <a:cs typeface="Calibri"/>
                <a:sym typeface="Calibri"/>
              </a:defRPr>
            </a:lvl4pPr>
            <a:lvl5pPr indent="0" lvl="4" marL="1828800" marR="0" rtl="0" algn="l">
              <a:spcBef>
                <a:spcPts val="0"/>
              </a:spcBef>
              <a:buNone/>
              <a:defRPr b="0" i="0" sz="1200" u="none" cap="none" strike="noStrike">
                <a:solidFill>
                  <a:schemeClr val="dk1"/>
                </a:solidFill>
                <a:latin typeface="Calibri"/>
                <a:ea typeface="Calibri"/>
                <a:cs typeface="Calibri"/>
                <a:sym typeface="Calibri"/>
              </a:defRPr>
            </a:lvl5pPr>
            <a:lvl6pPr indent="0" lvl="5" marL="2286000" marR="0" rtl="0" algn="l">
              <a:spcBef>
                <a:spcPts val="0"/>
              </a:spcBef>
              <a:buNone/>
              <a:defRPr b="0" i="0" sz="1200" u="none" cap="none" strike="noStrike">
                <a:solidFill>
                  <a:schemeClr val="dk1"/>
                </a:solidFill>
                <a:latin typeface="Calibri"/>
                <a:ea typeface="Calibri"/>
                <a:cs typeface="Calibri"/>
                <a:sym typeface="Calibri"/>
              </a:defRPr>
            </a:lvl6pPr>
            <a:lvl7pPr indent="0" lvl="6" marL="2743200" marR="0" rtl="0" algn="l">
              <a:spcBef>
                <a:spcPts val="0"/>
              </a:spcBef>
              <a:buNone/>
              <a:defRPr b="0" i="0" sz="1200" u="none" cap="none" strike="noStrike">
                <a:solidFill>
                  <a:schemeClr val="dk1"/>
                </a:solidFill>
                <a:latin typeface="Calibri"/>
                <a:ea typeface="Calibri"/>
                <a:cs typeface="Calibri"/>
                <a:sym typeface="Calibri"/>
              </a:defRPr>
            </a:lvl7pPr>
            <a:lvl8pPr indent="0" lvl="7" marL="3200400" marR="0" rtl="0" algn="l">
              <a:spcBef>
                <a:spcPts val="0"/>
              </a:spcBef>
              <a:buNone/>
              <a:defRPr b="0" i="0" sz="1200" u="none" cap="none" strike="noStrike">
                <a:solidFill>
                  <a:schemeClr val="dk1"/>
                </a:solidFill>
                <a:latin typeface="Calibri"/>
                <a:ea typeface="Calibri"/>
                <a:cs typeface="Calibri"/>
                <a:sym typeface="Calibri"/>
              </a:defRPr>
            </a:lvl8pPr>
            <a:lvl9pPr indent="0" lvl="8" marL="3657600" marR="0" rtl="0" algn="l">
              <a:spcBef>
                <a:spcPts val="0"/>
              </a:spcBef>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9517546"/>
            <a:ext cx="2985557" cy="502754"/>
          </a:xfrm>
          <a:prstGeom prst="rect">
            <a:avLst/>
          </a:prstGeom>
          <a:noFill/>
          <a:ln>
            <a:noFill/>
          </a:ln>
        </p:spPr>
        <p:txBody>
          <a:bodyPr anchorCtr="0" anchor="b" bIns="91425" lIns="91425" rIns="91425" tIns="91425"/>
          <a:lstStyle>
            <a:lvl1pPr indent="0" lvl="0" marL="0" marR="0" rtl="0" algn="l">
              <a:spcBef>
                <a:spcPts val="0"/>
              </a:spcBef>
              <a:buNone/>
              <a:defRPr b="0" i="0" sz="1300" u="none" cap="none" strike="noStrike">
                <a:solidFill>
                  <a:schemeClr val="dk1"/>
                </a:solidFill>
                <a:latin typeface="Calibri"/>
                <a:ea typeface="Calibri"/>
                <a:cs typeface="Calibri"/>
                <a:sym typeface="Calibri"/>
              </a:defRPr>
            </a:lvl1pPr>
            <a:lvl2pPr indent="-2301" lvl="1" marL="650001" marR="0" rtl="0" algn="l">
              <a:spcBef>
                <a:spcPts val="0"/>
              </a:spcBef>
              <a:buNone/>
              <a:defRPr b="0" i="0" sz="2600" u="none" cap="none" strike="noStrike">
                <a:solidFill>
                  <a:schemeClr val="dk1"/>
                </a:solidFill>
                <a:latin typeface="Calibri"/>
                <a:ea typeface="Calibri"/>
                <a:cs typeface="Calibri"/>
                <a:sym typeface="Calibri"/>
              </a:defRPr>
            </a:lvl2pPr>
            <a:lvl3pPr indent="-4602" lvl="2" marL="1300002" marR="0" rtl="0" algn="l">
              <a:spcBef>
                <a:spcPts val="0"/>
              </a:spcBef>
              <a:buNone/>
              <a:defRPr b="0" i="0" sz="2600" u="none" cap="none" strike="noStrike">
                <a:solidFill>
                  <a:schemeClr val="dk1"/>
                </a:solidFill>
                <a:latin typeface="Calibri"/>
                <a:ea typeface="Calibri"/>
                <a:cs typeface="Calibri"/>
                <a:sym typeface="Calibri"/>
              </a:defRPr>
            </a:lvl3pPr>
            <a:lvl4pPr indent="-6904" lvl="3" marL="1950004" marR="0" rtl="0" algn="l">
              <a:spcBef>
                <a:spcPts val="0"/>
              </a:spcBef>
              <a:buNone/>
              <a:defRPr b="0" i="0" sz="2600" u="none" cap="none" strike="noStrike">
                <a:solidFill>
                  <a:schemeClr val="dk1"/>
                </a:solidFill>
                <a:latin typeface="Calibri"/>
                <a:ea typeface="Calibri"/>
                <a:cs typeface="Calibri"/>
                <a:sym typeface="Calibri"/>
              </a:defRPr>
            </a:lvl4pPr>
            <a:lvl5pPr indent="-9205" lvl="4" marL="2600005" marR="0" rtl="0" algn="l">
              <a:spcBef>
                <a:spcPts val="0"/>
              </a:spcBef>
              <a:buNone/>
              <a:defRPr b="0" i="0" sz="2600" u="none" cap="none" strike="noStrike">
                <a:solidFill>
                  <a:schemeClr val="dk1"/>
                </a:solidFill>
                <a:latin typeface="Calibri"/>
                <a:ea typeface="Calibri"/>
                <a:cs typeface="Calibri"/>
                <a:sym typeface="Calibri"/>
              </a:defRPr>
            </a:lvl5pPr>
            <a:lvl6pPr indent="-11506" lvl="5" marL="3250006" marR="0" rtl="0" algn="l">
              <a:spcBef>
                <a:spcPts val="0"/>
              </a:spcBef>
              <a:buNone/>
              <a:defRPr b="0" i="0" sz="2600" u="none" cap="none" strike="noStrike">
                <a:solidFill>
                  <a:schemeClr val="dk1"/>
                </a:solidFill>
                <a:latin typeface="Calibri"/>
                <a:ea typeface="Calibri"/>
                <a:cs typeface="Calibri"/>
                <a:sym typeface="Calibri"/>
              </a:defRPr>
            </a:lvl6pPr>
            <a:lvl7pPr indent="-1106" lvl="6" marL="3900007" marR="0" rtl="0" algn="l">
              <a:spcBef>
                <a:spcPts val="0"/>
              </a:spcBef>
              <a:buNone/>
              <a:defRPr b="0" i="0" sz="2600" u="none" cap="none" strike="noStrike">
                <a:solidFill>
                  <a:schemeClr val="dk1"/>
                </a:solidFill>
                <a:latin typeface="Calibri"/>
                <a:ea typeface="Calibri"/>
                <a:cs typeface="Calibri"/>
                <a:sym typeface="Calibri"/>
              </a:defRPr>
            </a:lvl7pPr>
            <a:lvl8pPr indent="-3409" lvl="7" marL="4550009" marR="0" rtl="0" algn="l">
              <a:spcBef>
                <a:spcPts val="0"/>
              </a:spcBef>
              <a:buNone/>
              <a:defRPr b="0" i="0" sz="2600" u="none" cap="none" strike="noStrike">
                <a:solidFill>
                  <a:schemeClr val="dk1"/>
                </a:solidFill>
                <a:latin typeface="Calibri"/>
                <a:ea typeface="Calibri"/>
                <a:cs typeface="Calibri"/>
                <a:sym typeface="Calibri"/>
              </a:defRPr>
            </a:lvl8pPr>
            <a:lvl9pPr indent="-5710" lvl="8" marL="5200010" marR="0" rtl="0" algn="l">
              <a:spcBef>
                <a:spcPts val="0"/>
              </a:spcBef>
              <a:buNone/>
              <a:defRPr b="0" i="0" sz="26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b="0" i="0" lang="en-US" sz="1300" u="none" cap="none" strike="noStrike">
                <a:solidFill>
                  <a:schemeClr val="dk1"/>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Shape 89"/>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90" name="Shape 90"/>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91" name="Shape 91"/>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Shape 96"/>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97" name="Shape 97"/>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Colleagues will be able to evaluate and reflect where you are with your current teaching practices</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If teaching is exciting we know students will be better engaged, have a deeper learning experience and achieve better outcomes</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2000 - The first significant indication of the need for attention to be given to  the challenges faced by disabled students resulting from curriculum design and pedagogical approaches in the UK </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2006 – HEFCE special initiatives: Towards Inclusive Learning in Higher Education: Developing Curricula for Disabled Students (Mike Adams and Sally Brown)</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2015 - Universal Design in Higher Education: From Principles to Practice by Sheryl Burgstahler. An updated collection of papers outlining how universal design for learning (UDL) has made progress in North America since 2000</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2016 – Universal Design for Learning: Best Practice Guideline (The outcome of an EU-funded project led by UNIVERSELL in Norway which contains 80 pages of practical help for those seeking to promote and implement UDL)</a:t>
            </a:r>
          </a:p>
          <a:p>
            <a:pPr indent="-181171" lvl="0" marL="181171" marR="0" rtl="0" algn="l">
              <a:spcBef>
                <a:spcPts val="0"/>
              </a:spcBef>
              <a:buClr>
                <a:schemeClr val="dk1"/>
              </a:buClr>
              <a:buSzPct val="100000"/>
              <a:buFont typeface="Arial"/>
              <a:buNone/>
            </a:pPr>
            <a:r>
              <a:t/>
            </a:r>
            <a:endParaRPr b="0" i="0" sz="1200" u="none" cap="none" strike="noStrike">
              <a:solidFill>
                <a:schemeClr val="dk1"/>
              </a:solidFill>
              <a:latin typeface="Calibri"/>
              <a:ea typeface="Calibri"/>
              <a:cs typeface="Calibri"/>
              <a:sym typeface="Calibri"/>
            </a:endParaRPr>
          </a:p>
          <a:p>
            <a:pPr indent="-181171" lvl="0" marL="181171" marR="0" rtl="0" algn="l">
              <a:spcBef>
                <a:spcPts val="0"/>
              </a:spcBef>
              <a:buClr>
                <a:schemeClr val="dk1"/>
              </a:buClr>
              <a:buSzPct val="100000"/>
              <a:buFont typeface="Arial"/>
              <a:buNone/>
            </a:pPr>
            <a:r>
              <a:t/>
            </a:r>
            <a:endParaRPr b="0" i="0" sz="1200" u="none" cap="none" strike="noStrike">
              <a:solidFill>
                <a:schemeClr val="dk1"/>
              </a:solidFill>
              <a:latin typeface="Calibri"/>
              <a:ea typeface="Calibri"/>
              <a:cs typeface="Calibri"/>
              <a:sym typeface="Calibri"/>
            </a:endParaRPr>
          </a:p>
          <a:p>
            <a:pPr indent="-181171" lvl="0" marL="181171" marR="0" rtl="0" algn="l">
              <a:spcBef>
                <a:spcPts val="0"/>
              </a:spcBef>
              <a:buClr>
                <a:schemeClr val="dk1"/>
              </a:buClr>
              <a:buSzPct val="100000"/>
              <a:buFont typeface="Arial"/>
              <a:buNone/>
            </a:pPr>
            <a:r>
              <a:t/>
            </a:r>
            <a:endParaRPr b="0" i="0" sz="1200" u="none" cap="none" strike="noStrike">
              <a:solidFill>
                <a:schemeClr val="dk1"/>
              </a:solidFill>
              <a:latin typeface="Calibri"/>
              <a:ea typeface="Calibri"/>
              <a:cs typeface="Calibri"/>
              <a:sym typeface="Calibri"/>
            </a:endParaRPr>
          </a:p>
        </p:txBody>
      </p:sp>
      <p:sp>
        <p:nvSpPr>
          <p:cNvPr id="98" name="Shape 98"/>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Shape 103"/>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04" name="Shape 104"/>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105" name="Shape 105"/>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Shape 110"/>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11" name="Shape 111"/>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Key points from video:</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ILT is the what and how we do it</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Interactions, design, delivery of modules and programmes, reflection, enhancement and improvements</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Resources – blended learning and digital technology</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Creating and adapting resources</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Environment</a:t>
            </a:r>
          </a:p>
          <a:p>
            <a:pPr indent="-181171" lvl="0" marL="181171"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Student journey at the centre of ILT – from first interaction to transition into employment or further study</a:t>
            </a:r>
          </a:p>
          <a:p>
            <a:pPr indent="-181171" lvl="0" marL="181171" marR="0" rtl="0" algn="l">
              <a:spcBef>
                <a:spcPts val="0"/>
              </a:spcBef>
              <a:buClr>
                <a:schemeClr val="dk1"/>
              </a:buClr>
              <a:buSzPct val="100000"/>
              <a:buFont typeface="Arial"/>
              <a:buNone/>
            </a:pPr>
            <a:r>
              <a:t/>
            </a:r>
            <a:endParaRPr b="0" i="0" sz="1200" u="none" cap="none" strike="noStrike">
              <a:solidFill>
                <a:schemeClr val="dk1"/>
              </a:solidFill>
              <a:latin typeface="Calibri"/>
              <a:ea typeface="Calibri"/>
              <a:cs typeface="Calibri"/>
              <a:sym typeface="Calibri"/>
            </a:endParaRPr>
          </a:p>
        </p:txBody>
      </p:sp>
      <p:sp>
        <p:nvSpPr>
          <p:cNvPr id="112" name="Shape 112"/>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Shape 116"/>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17" name="Shape 117"/>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Clr>
                <a:schemeClr val="dk1"/>
              </a:buClr>
              <a:buSzPct val="25000"/>
              <a:buFont typeface="Arial"/>
              <a:buNone/>
            </a:pPr>
            <a:r>
              <a:rPr b="0" i="0" lang="en-US" sz="1300" u="none" cap="none" strike="noStrike">
                <a:solidFill>
                  <a:schemeClr val="dk1"/>
                </a:solidFill>
                <a:latin typeface="Calibri"/>
                <a:ea typeface="Calibri"/>
                <a:cs typeface="Calibri"/>
                <a:sym typeface="Calibri"/>
              </a:rPr>
              <a:t>What are the key drivers for changes?</a:t>
            </a:r>
          </a:p>
          <a:p>
            <a:pPr indent="-285750" lvl="0" marL="285750" marR="0" rtl="0" algn="l">
              <a:spcBef>
                <a:spcPts val="0"/>
              </a:spcBef>
              <a:buClr>
                <a:schemeClr val="dk1"/>
              </a:buClr>
              <a:buSzPct val="100000"/>
              <a:buFont typeface="Arial"/>
              <a:buNone/>
            </a:pPr>
            <a:r>
              <a:t/>
            </a:r>
            <a:endParaRPr b="0" i="0" sz="1300" u="none" cap="none" strike="noStrike">
              <a:solidFill>
                <a:schemeClr val="dk1"/>
              </a:solidFill>
              <a:latin typeface="Calibri"/>
              <a:ea typeface="Calibri"/>
              <a:cs typeface="Calibri"/>
              <a:sym typeface="Calibri"/>
            </a:endParaRPr>
          </a:p>
          <a:p>
            <a:pPr indent="-285750" lvl="0" marL="285750"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Removal of DSA funding: rebalance responsibilities back onto HEIs.</a:t>
            </a:r>
          </a:p>
          <a:p>
            <a:pPr indent="-285750" lvl="0" marL="285750"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DSA fund was to provide enablers (boxes) to allow students with disabilities to have equal chance of participating and experiencing learning</a:t>
            </a:r>
          </a:p>
          <a:p>
            <a:pPr indent="-285750" lvl="0" marL="285750" marR="0" rtl="0" algn="l">
              <a:spcBef>
                <a:spcPts val="0"/>
              </a:spcBef>
              <a:buClr>
                <a:schemeClr val="dk1"/>
              </a:buClr>
              <a:buSzPct val="100000"/>
              <a:buFont typeface="Arial"/>
              <a:buNone/>
            </a:pPr>
            <a:r>
              <a:t/>
            </a:r>
            <a:endParaRPr b="0" i="0" sz="1300" u="none" cap="none" strike="noStrike">
              <a:solidFill>
                <a:schemeClr val="dk1"/>
              </a:solidFill>
              <a:latin typeface="Calibri"/>
              <a:ea typeface="Calibri"/>
              <a:cs typeface="Calibri"/>
              <a:sym typeface="Calibri"/>
            </a:endParaRPr>
          </a:p>
          <a:p>
            <a:pPr indent="-285750" lvl="0" marL="285750"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January 2017 – ‘Inclusive Teaching and Learning in Higher Education as a route to excellence’ published by the Government:</a:t>
            </a:r>
          </a:p>
          <a:p>
            <a:pPr indent="-285750" lvl="1" marL="742950"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Shift away from supporting individual learners, individual support needs becomes the exception rather than the rule</a:t>
            </a:r>
          </a:p>
          <a:p>
            <a:pPr indent="-285750" lvl="1" marL="742950"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Need to develop a more strategic and flexible approach to delivering inclusive practice</a:t>
            </a:r>
          </a:p>
          <a:p>
            <a:pPr indent="0" lvl="1" marL="457200" marR="0" rtl="0" algn="l">
              <a:spcBef>
                <a:spcPts val="0"/>
              </a:spcBef>
              <a:buClr>
                <a:schemeClr val="dk1"/>
              </a:buClr>
              <a:buSzPct val="25000"/>
              <a:buFont typeface="Arial"/>
              <a:buNone/>
            </a:pPr>
            <a:r>
              <a:t/>
            </a:r>
            <a:endParaRPr b="0" i="0" sz="1300" u="none" cap="none" strike="noStrike">
              <a:solidFill>
                <a:schemeClr val="dk1"/>
              </a:solidFill>
              <a:latin typeface="Calibri"/>
              <a:ea typeface="Calibri"/>
              <a:cs typeface="Calibri"/>
              <a:sym typeface="Calibri"/>
            </a:endParaRPr>
          </a:p>
          <a:p>
            <a:pPr indent="-171450" lvl="0" marL="1714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Inclusive practice benefits HEIs: </a:t>
            </a:r>
          </a:p>
          <a:p>
            <a:pPr indent="-171450" lvl="1" marL="6286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Remediate key issues around differential outcomes for students from different backgrounds (core to TEF, QAA expectations and in Access Agreements)</a:t>
            </a:r>
          </a:p>
          <a:p>
            <a:pPr indent="-171450" lvl="1" marL="6286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Equality Act 2010 and DSAs</a:t>
            </a:r>
          </a:p>
          <a:p>
            <a:pPr indent="-171450" lvl="1" marL="6286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Cost saving - DMU, cost of individual support reduced from £5.2m to £120k</a:t>
            </a:r>
          </a:p>
          <a:p>
            <a:pPr indent="-171450" lvl="1" marL="6286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Reputational enhancement</a:t>
            </a:r>
          </a:p>
        </p:txBody>
      </p:sp>
      <p:sp>
        <p:nvSpPr>
          <p:cNvPr id="118" name="Shape 118"/>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Shape 123"/>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24" name="Shape 124"/>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181171" lvl="0" marL="181171"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UDL term has been defined in US legislation as a ‘scientifically valid framework for guiding educational practice that provides flexibility in the ways information is provided, in the ways students respond or demonstrate knowledge and skills, and in the way students engaged.</a:t>
            </a:r>
          </a:p>
          <a:p>
            <a:pPr indent="-181171" lvl="0" marL="181171"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Moving towards UDL means challenging the status quo of the traditionally advantaged learner and a pedagogy based almost entirely on text based learning. Inclusive learning and teaching recognises all students' entitlement to a learning experience that respects diversity, enables participation, removes barriers and anticipates and considers a variety of learning needs and preferences.</a:t>
            </a:r>
          </a:p>
          <a:p>
            <a:pPr indent="-181171" lvl="0" marL="181171"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UDL is not a disability thing</a:t>
            </a:r>
          </a:p>
          <a:p>
            <a:pPr indent="-181171" lvl="0" marL="181171"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UDL is removing barriers for all individual learners</a:t>
            </a:r>
          </a:p>
          <a:p>
            <a:pPr indent="-181171" lvl="0" marL="181171"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A relatively new way concept in HE that means we have to change how we think about universal practice so that a greater diversity of students is included in HE, including those with a disability.</a:t>
            </a:r>
          </a:p>
          <a:p>
            <a:pPr indent="-181171" lvl="0" marL="181171"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Reduce barriers</a:t>
            </a:r>
          </a:p>
          <a:p>
            <a:pPr indent="-181171" lvl="0" marL="181171"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Encourage participation</a:t>
            </a:r>
          </a:p>
          <a:p>
            <a:pPr indent="-181171" lvl="0" marL="181171" marR="0" rtl="0" algn="l">
              <a:spcBef>
                <a:spcPts val="0"/>
              </a:spcBef>
              <a:spcAft>
                <a:spcPts val="0"/>
              </a:spcAft>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Opportunities for all</a:t>
            </a:r>
          </a:p>
          <a:p>
            <a:pPr indent="-181171" lvl="0" marL="181171" marR="0" rtl="0" algn="l">
              <a:lnSpc>
                <a:spcPct val="100000"/>
              </a:lnSpc>
              <a:spcBef>
                <a:spcPts val="0"/>
              </a:spcBef>
              <a:spcAft>
                <a:spcPts val="0"/>
              </a:spcAft>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Looking at anticipatory and reasonable adjustments</a:t>
            </a:r>
          </a:p>
          <a:p>
            <a:pPr indent="-181171" lvl="0" marL="181171" marR="0" rtl="0" algn="l">
              <a:spcBef>
                <a:spcPts val="0"/>
              </a:spcBef>
              <a:buClr>
                <a:schemeClr val="dk1"/>
              </a:buClr>
              <a:buSzPct val="100000"/>
              <a:buFont typeface="Arial"/>
              <a:buChar char="•"/>
            </a:pPr>
            <a:r>
              <a:rPr b="0" i="0" lang="en-US" sz="1300" u="none" cap="none" strike="noStrike">
                <a:solidFill>
                  <a:schemeClr val="dk1"/>
                </a:solidFill>
                <a:latin typeface="Calibri"/>
                <a:ea typeface="Calibri"/>
                <a:cs typeface="Calibri"/>
                <a:sym typeface="Calibri"/>
              </a:rPr>
              <a:t>Norway – since 2014, requires application of universal design in terms of education, environment, transport and ICT.  Universal design is an enforceable legal standard.</a:t>
            </a:r>
          </a:p>
          <a:p>
            <a:pPr indent="0" lvl="0" marL="0" marR="0" rtl="0" algn="l">
              <a:spcBef>
                <a:spcPts val="0"/>
              </a:spcBef>
              <a:buSzPct val="25000"/>
              <a:buNone/>
            </a:pPr>
            <a:r>
              <a:t/>
            </a:r>
            <a:endParaRPr b="0" i="0" sz="1300" u="none" cap="none" strike="noStrike">
              <a:solidFill>
                <a:schemeClr val="dk1"/>
              </a:solidFill>
              <a:latin typeface="Calibri"/>
              <a:ea typeface="Calibri"/>
              <a:cs typeface="Calibri"/>
              <a:sym typeface="Calibri"/>
            </a:endParaRPr>
          </a:p>
          <a:p>
            <a:pPr indent="0" lvl="0" marL="0" marR="0" rtl="0" algn="l">
              <a:spcBef>
                <a:spcPts val="0"/>
              </a:spcBef>
              <a:buSzPct val="25000"/>
              <a:buNone/>
            </a:pPr>
            <a:r>
              <a:t/>
            </a:r>
            <a:endParaRPr b="0" i="0" sz="1300" u="none" cap="none" strike="noStrike">
              <a:solidFill>
                <a:schemeClr val="dk1"/>
              </a:solidFill>
              <a:latin typeface="Calibri"/>
              <a:ea typeface="Calibri"/>
              <a:cs typeface="Calibri"/>
              <a:sym typeface="Calibri"/>
            </a:endParaRPr>
          </a:p>
          <a:p>
            <a:pPr indent="0" lvl="0" marL="0" marR="0" rtl="0" algn="l">
              <a:spcBef>
                <a:spcPts val="0"/>
              </a:spcBef>
              <a:buSzPct val="25000"/>
              <a:buNone/>
            </a:pPr>
            <a:r>
              <a:t/>
            </a:r>
            <a:endParaRPr b="0" i="0" sz="1300" u="none" cap="none" strike="noStrike">
              <a:solidFill>
                <a:schemeClr val="dk1"/>
              </a:solidFill>
              <a:latin typeface="Calibri"/>
              <a:ea typeface="Calibri"/>
              <a:cs typeface="Calibri"/>
              <a:sym typeface="Calibri"/>
            </a:endParaRPr>
          </a:p>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125" name="Shape 125"/>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 name="Shape 129"/>
        <p:cNvGrpSpPr/>
        <p:nvPr/>
      </p:nvGrpSpPr>
      <p:grpSpPr>
        <a:xfrm>
          <a:off x="0" y="0"/>
          <a:ext cx="0" cy="0"/>
          <a:chOff x="0" y="0"/>
          <a:chExt cx="0" cy="0"/>
        </a:xfrm>
      </p:grpSpPr>
      <p:sp>
        <p:nvSpPr>
          <p:cNvPr id="130" name="Shape 130"/>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31" name="Shape 131"/>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285750" lvl="0" marL="2857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Flexible study resources – </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Resourceful, knowledgeable learners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Use of VLE</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Learning materials uploaded 48 hours in advance (modifiable format)</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Technical language defined clearly</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Students encouraged to use scaffolds ( e.g. concept maps, tables and summaries to link ideas)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Various learning resources.</a:t>
            </a:r>
          </a:p>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a:p>
            <a:pPr indent="-285750" lvl="0" marL="2857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Flexible assessments: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Strategic, goal directed learners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Variety of assessments beside unseen exams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Assessments only testing learning outcomes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Contextualised marking descriptors are clear in advance of assessments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Formative assessments and timely, specific feedback help students to improve and excel</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Students are guided to set goals and encouraged to track their own progress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Students encouraged to take risks or make mistakes, but embrace these as a learning opportunity</a:t>
            </a:r>
          </a:p>
          <a:p>
            <a:pPr indent="0" lvl="1" marL="457200" marR="0" rtl="0" algn="l">
              <a:spcBef>
                <a:spcPts val="0"/>
              </a:spcBef>
              <a:buClr>
                <a:schemeClr val="dk1"/>
              </a:buClr>
              <a:buSzPct val="25000"/>
              <a:buFont typeface="Arial"/>
              <a:buNone/>
            </a:pPr>
            <a:r>
              <a:t/>
            </a:r>
            <a:endParaRPr b="0" i="0" sz="1200" u="none" cap="none" strike="noStrike">
              <a:solidFill>
                <a:schemeClr val="dk1"/>
              </a:solidFill>
              <a:latin typeface="Calibri"/>
              <a:ea typeface="Calibri"/>
              <a:cs typeface="Calibri"/>
              <a:sym typeface="Calibri"/>
            </a:endParaRPr>
          </a:p>
          <a:p>
            <a:pPr indent="-285750" lvl="0" marL="2857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Flexible ways of learning:</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Purposeful, motivated learners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Varied and innovative teaching methods to motivate and engage students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Student encouraged to actively participate in class </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Opportunities for group work, collaboration and peer support</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Differentiation provides an appropriate balance of support and challenge, with direction to independent study resources</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Students supported to be autonomous, resilient and reflective (HEA: Embedding mental wellbeing in the curriculum: maximising success in HE)</a:t>
            </a:r>
          </a:p>
          <a:p>
            <a:pPr indent="-285750" lvl="1" marL="742950" marR="0" rtl="0" algn="l">
              <a:spcBef>
                <a:spcPts val="0"/>
              </a:spcBef>
              <a:buClr>
                <a:schemeClr val="dk1"/>
              </a:buClr>
              <a:buSzPct val="100000"/>
              <a:buFont typeface="Arial"/>
              <a:buChar char="•"/>
            </a:pPr>
            <a:r>
              <a:rPr b="0" i="0" lang="en-US" sz="1200" u="none" cap="none" strike="noStrike">
                <a:solidFill>
                  <a:schemeClr val="dk1"/>
                </a:solidFill>
                <a:latin typeface="Calibri"/>
                <a:ea typeface="Calibri"/>
                <a:cs typeface="Calibri"/>
                <a:sym typeface="Calibri"/>
              </a:rPr>
              <a:t>Learning is authentic and contextualised, socially and globally relevant</a:t>
            </a:r>
          </a:p>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132" name="Shape 132"/>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Shape 148"/>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49" name="Shape 149"/>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SzPct val="25000"/>
              <a:buNone/>
            </a:pPr>
            <a:r>
              <a:rPr b="0" i="0" lang="en-US" sz="1300" u="none" cap="none" strike="noStrike">
                <a:solidFill>
                  <a:schemeClr val="dk1"/>
                </a:solidFill>
                <a:latin typeface="Calibri"/>
                <a:ea typeface="Calibri"/>
                <a:cs typeface="Calibri"/>
                <a:sym typeface="Calibri"/>
              </a:rPr>
              <a:t>Picture – is this competency standard, have we already informed students what is expected</a:t>
            </a:r>
          </a:p>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150" name="Shape 150"/>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3" name="Shape 153"/>
        <p:cNvGrpSpPr/>
        <p:nvPr/>
      </p:nvGrpSpPr>
      <p:grpSpPr>
        <a:xfrm>
          <a:off x="0" y="0"/>
          <a:ext cx="0" cy="0"/>
          <a:chOff x="0" y="0"/>
          <a:chExt cx="0" cy="0"/>
        </a:xfrm>
      </p:grpSpPr>
      <p:sp>
        <p:nvSpPr>
          <p:cNvPr id="154" name="Shape 154"/>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55" name="Shape 155"/>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156" name="Shape 156"/>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Shape 166"/>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67" name="Shape 167"/>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168" name="Shape 168"/>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Shape 173"/>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74" name="Shape 174"/>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175" name="Shape 175"/>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Shape 180"/>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81" name="Shape 181"/>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182" name="Shape 182"/>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Shape 187"/>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88" name="Shape 188"/>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181171" lvl="0" marL="181171" marR="0" rtl="0" algn="l">
              <a:spcBef>
                <a:spcPts val="0"/>
              </a:spcBef>
              <a:buClr>
                <a:schemeClr val="dk1"/>
              </a:buClr>
              <a:buSzPct val="100000"/>
              <a:buFont typeface="Arial"/>
              <a:buNone/>
            </a:pPr>
            <a:r>
              <a:t/>
            </a:r>
            <a:endParaRPr b="0" i="0" sz="1200" u="none" cap="none" strike="noStrike">
              <a:solidFill>
                <a:schemeClr val="dk1"/>
              </a:solidFill>
              <a:latin typeface="Calibri"/>
              <a:ea typeface="Calibri"/>
              <a:cs typeface="Calibri"/>
              <a:sym typeface="Calibri"/>
            </a:endParaRPr>
          </a:p>
        </p:txBody>
      </p:sp>
      <p:sp>
        <p:nvSpPr>
          <p:cNvPr id="189" name="Shape 189"/>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Shape 196"/>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97" name="Shape 197"/>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Volunteers for Learning Experience Project</a:t>
            </a:r>
          </a:p>
        </p:txBody>
      </p:sp>
      <p:sp>
        <p:nvSpPr>
          <p:cNvPr id="198" name="Shape 198"/>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Shape 203"/>
          <p:cNvSpPr/>
          <p:nvPr>
            <p:ph idx="2" type="sldImg"/>
          </p:nvPr>
        </p:nvSpPr>
        <p:spPr>
          <a:xfrm>
            <a:off x="1193800" y="1252537"/>
            <a:ext cx="4502150" cy="33813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04" name="Shape 204"/>
          <p:cNvSpPr txBox="1"/>
          <p:nvPr>
            <p:ph idx="1" type="body"/>
          </p:nvPr>
        </p:nvSpPr>
        <p:spPr>
          <a:xfrm>
            <a:off x="688975" y="4822269"/>
            <a:ext cx="5511800" cy="3945492"/>
          </a:xfrm>
          <a:prstGeom prst="rect">
            <a:avLst/>
          </a:prstGeom>
          <a:noFill/>
          <a:ln>
            <a:noFill/>
          </a:ln>
        </p:spPr>
        <p:txBody>
          <a:bodyPr anchorCtr="0" anchor="t" bIns="48300" lIns="96625" rIns="96625" tIns="483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205" name="Shape 205"/>
          <p:cNvSpPr txBox="1"/>
          <p:nvPr>
            <p:ph idx="12" type="sldNum"/>
          </p:nvPr>
        </p:nvSpPr>
        <p:spPr>
          <a:xfrm>
            <a:off x="3902596" y="9517546"/>
            <a:ext cx="2985557" cy="502754"/>
          </a:xfrm>
          <a:prstGeom prst="rect">
            <a:avLst/>
          </a:prstGeom>
          <a:noFill/>
          <a:ln>
            <a:noFill/>
          </a:ln>
        </p:spPr>
        <p:txBody>
          <a:bodyPr anchorCtr="0" anchor="b" bIns="48300" lIns="96625" rIns="96625" tIns="48300">
            <a:noAutofit/>
          </a:bodyPr>
          <a:lstStyle/>
          <a:p>
            <a:pPr indent="0" lvl="0" marL="0" marR="0" rtl="0" algn="r">
              <a:spcBef>
                <a:spcPts val="0"/>
              </a:spcBef>
              <a:buSzPct val="25000"/>
              <a:buNone/>
            </a:pPr>
            <a:fld id="{00000000-1234-1234-1234-123412341234}" type="slidenum">
              <a:rPr lang="en-US" sz="1300">
                <a:solidFill>
                  <a:schemeClr val="dk1"/>
                </a:solidFill>
                <a:latin typeface="Calibri"/>
                <a:ea typeface="Calibri"/>
                <a:cs typeface="Calibri"/>
                <a:sym typeface="Calibri"/>
              </a:rPr>
              <a:t>‹#›</a:t>
            </a:fl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Logo 1">
    <p:bg>
      <p:bgPr>
        <a:blipFill rotWithShape="1">
          <a:blip r:embed="rId2">
            <a:alphaModFix/>
          </a:blip>
          <a:stretch>
            <a:fillRect b="0" l="0" r="0" t="0"/>
          </a:stretch>
        </a:blipFill>
      </p:bgPr>
    </p:bg>
    <p:spTree>
      <p:nvGrpSpPr>
        <p:cNvPr id="12" name="Shape 12"/>
        <p:cNvGrpSpPr/>
        <p:nvPr/>
      </p:nvGrpSpPr>
      <p:grpSpPr>
        <a:xfrm>
          <a:off x="0" y="0"/>
          <a:ext cx="0" cy="0"/>
          <a:chOff x="0" y="0"/>
          <a:chExt cx="0" cy="0"/>
        </a:xfrm>
      </p:grpSpPr>
      <p:sp>
        <p:nvSpPr>
          <p:cNvPr id="13" name="Shape 13"/>
          <p:cNvSpPr txBox="1"/>
          <p:nvPr>
            <p:ph type="title"/>
          </p:nvPr>
        </p:nvSpPr>
        <p:spPr>
          <a:xfrm>
            <a:off x="649685" y="3386244"/>
            <a:ext cx="11694319" cy="1331598"/>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Cambria"/>
              <a:buNone/>
              <a:defRPr b="1" i="0" sz="7800" u="none" cap="none" strike="noStrike">
                <a:solidFill>
                  <a:schemeClr val="dk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4" name="Shape 14"/>
          <p:cNvSpPr txBox="1"/>
          <p:nvPr>
            <p:ph idx="1" type="body"/>
          </p:nvPr>
        </p:nvSpPr>
        <p:spPr>
          <a:xfrm>
            <a:off x="649287" y="4681537"/>
            <a:ext cx="6789736" cy="869933"/>
          </a:xfrm>
          <a:prstGeom prst="rect">
            <a:avLst/>
          </a:prstGeom>
          <a:noFill/>
          <a:ln>
            <a:noFill/>
          </a:ln>
        </p:spPr>
        <p:txBody>
          <a:bodyPr anchorCtr="0" anchor="t" bIns="91425" lIns="91425" rIns="91425" tIns="91425"/>
          <a:lstStyle>
            <a:lvl1pPr indent="0" lvl="0" marL="0" marR="0" rtl="0" algn="l">
              <a:spcBef>
                <a:spcPts val="960"/>
              </a:spcBef>
              <a:buClr>
                <a:srgbClr val="25303B"/>
              </a:buClr>
              <a:buFont typeface="Arial"/>
              <a:buNone/>
              <a:defRPr b="0" i="0" sz="4800" u="none" cap="none" strike="noStrike">
                <a:solidFill>
                  <a:srgbClr val="25303B"/>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Presentation title">
    <p:bg>
      <p:bgPr>
        <a:blipFill rotWithShape="1">
          <a:blip r:embed="rId2">
            <a:alphaModFix/>
          </a:blip>
          <a:stretch>
            <a:fillRect b="0" l="0" r="0" t="0"/>
          </a:stretch>
        </a:blipFill>
      </p:bgPr>
    </p:bg>
    <p:spTree>
      <p:nvGrpSpPr>
        <p:cNvPr id="15" name="Shape 15"/>
        <p:cNvGrpSpPr/>
        <p:nvPr/>
      </p:nvGrpSpPr>
      <p:grpSpPr>
        <a:xfrm>
          <a:off x="0" y="0"/>
          <a:ext cx="0" cy="0"/>
          <a:chOff x="0" y="0"/>
          <a:chExt cx="0" cy="0"/>
        </a:xfrm>
      </p:grpSpPr>
      <p:sp>
        <p:nvSpPr>
          <p:cNvPr id="16" name="Shape 16"/>
          <p:cNvSpPr txBox="1"/>
          <p:nvPr>
            <p:ph type="title"/>
          </p:nvPr>
        </p:nvSpPr>
        <p:spPr>
          <a:xfrm>
            <a:off x="649685" y="4298132"/>
            <a:ext cx="11694319" cy="1485486"/>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Cambria"/>
              <a:buNone/>
              <a:defRPr b="1" i="0" sz="8800" u="none" cap="none" strike="noStrike">
                <a:solidFill>
                  <a:schemeClr val="dk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Full size image">
    <p:spTree>
      <p:nvGrpSpPr>
        <p:cNvPr id="17" name="Shape 17"/>
        <p:cNvGrpSpPr/>
        <p:nvPr/>
      </p:nvGrpSpPr>
      <p:grpSpPr>
        <a:xfrm>
          <a:off x="0" y="0"/>
          <a:ext cx="0" cy="0"/>
          <a:chOff x="0" y="0"/>
          <a:chExt cx="0" cy="0"/>
        </a:xfrm>
      </p:grpSpPr>
      <p:sp>
        <p:nvSpPr>
          <p:cNvPr id="18" name="Shape 18"/>
          <p:cNvSpPr/>
          <p:nvPr>
            <p:ph idx="2" type="pic"/>
          </p:nvPr>
        </p:nvSpPr>
        <p:spPr>
          <a:xfrm>
            <a:off x="0" y="0"/>
            <a:ext cx="12993687" cy="9756774"/>
          </a:xfrm>
          <a:prstGeom prst="rect">
            <a:avLst/>
          </a:prstGeom>
          <a:noFill/>
          <a:ln>
            <a:noFill/>
          </a:ln>
        </p:spPr>
        <p:txBody>
          <a:bodyPr anchorCtr="0" anchor="ctr" bIns="91425" lIns="91425" rIns="91425" tIns="91425"/>
          <a:lstStyle>
            <a:lvl1pPr indent="0" lvl="0" marL="0" marR="0" rtl="0" algn="ctr">
              <a:lnSpc>
                <a:spcPct val="100000"/>
              </a:lnSpc>
              <a:spcBef>
                <a:spcPts val="960"/>
              </a:spcBef>
              <a:spcAft>
                <a:spcPts val="0"/>
              </a:spcAft>
              <a:buClr>
                <a:srgbClr val="25303B"/>
              </a:buClr>
              <a:buFont typeface="Arial"/>
              <a:buNone/>
              <a:defRPr b="0" i="0" sz="4800" u="none" cap="none" strike="noStrike">
                <a:solidFill>
                  <a:srgbClr val="25303B"/>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Watermark and logo 1">
    <p:bg>
      <p:bgPr>
        <a:blipFill rotWithShape="1">
          <a:blip r:embed="rId2">
            <a:alphaModFix/>
          </a:blip>
          <a:stretch>
            <a:fillRect b="0" l="0" r="0" t="0"/>
          </a:stretch>
        </a:blipFill>
      </p:bgPr>
    </p:bg>
    <p:spTree>
      <p:nvGrpSpPr>
        <p:cNvPr id="19" name="Shape 19"/>
        <p:cNvGrpSpPr/>
        <p:nvPr/>
      </p:nvGrpSpPr>
      <p:grpSpPr>
        <a:xfrm>
          <a:off x="0" y="0"/>
          <a:ext cx="0" cy="0"/>
          <a:chOff x="0" y="0"/>
          <a:chExt cx="0" cy="0"/>
        </a:xfrm>
      </p:grpSpPr>
      <p:sp>
        <p:nvSpPr>
          <p:cNvPr id="20" name="Shape 20"/>
          <p:cNvSpPr txBox="1"/>
          <p:nvPr>
            <p:ph type="title"/>
          </p:nvPr>
        </p:nvSpPr>
        <p:spPr>
          <a:xfrm>
            <a:off x="649685" y="3386244"/>
            <a:ext cx="11694319" cy="1331598"/>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Cambria"/>
              <a:buNone/>
              <a:defRPr b="1" i="0" sz="7800" u="none" cap="none" strike="noStrike">
                <a:solidFill>
                  <a:schemeClr val="dk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1" name="Shape 21"/>
          <p:cNvSpPr txBox="1"/>
          <p:nvPr>
            <p:ph idx="1" type="body"/>
          </p:nvPr>
        </p:nvSpPr>
        <p:spPr>
          <a:xfrm>
            <a:off x="649287" y="4681537"/>
            <a:ext cx="6789736" cy="869933"/>
          </a:xfrm>
          <a:prstGeom prst="rect">
            <a:avLst/>
          </a:prstGeom>
          <a:noFill/>
          <a:ln>
            <a:noFill/>
          </a:ln>
        </p:spPr>
        <p:txBody>
          <a:bodyPr anchorCtr="0" anchor="t" bIns="91425" lIns="91425" rIns="91425" tIns="91425"/>
          <a:lstStyle>
            <a:lvl1pPr indent="0" lvl="0" marL="0" marR="0" rtl="0" algn="l">
              <a:spcBef>
                <a:spcPts val="960"/>
              </a:spcBef>
              <a:buClr>
                <a:srgbClr val="25303B"/>
              </a:buClr>
              <a:buFont typeface="Arial"/>
              <a:buNone/>
              <a:defRPr b="0" i="0" sz="4800" u="none" cap="none" strike="noStrike">
                <a:solidFill>
                  <a:srgbClr val="25303B"/>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Watermark and logo 2">
    <p:bg>
      <p:bgPr>
        <a:blipFill rotWithShape="1">
          <a:blip r:embed="rId2">
            <a:alphaModFix/>
          </a:blip>
          <a:stretch>
            <a:fillRect b="0" l="0" r="0" t="0"/>
          </a:stretch>
        </a:blipFill>
      </p:bgPr>
    </p:bg>
    <p:spTree>
      <p:nvGrpSpPr>
        <p:cNvPr id="22" name="Shape 22"/>
        <p:cNvGrpSpPr/>
        <p:nvPr/>
      </p:nvGrpSpPr>
      <p:grpSpPr>
        <a:xfrm>
          <a:off x="0" y="0"/>
          <a:ext cx="0" cy="0"/>
          <a:chOff x="0" y="0"/>
          <a:chExt cx="0" cy="0"/>
        </a:xfrm>
      </p:grpSpPr>
      <p:sp>
        <p:nvSpPr>
          <p:cNvPr id="23" name="Shape 23"/>
          <p:cNvSpPr txBox="1"/>
          <p:nvPr>
            <p:ph type="ctrTitle"/>
          </p:nvPr>
        </p:nvSpPr>
        <p:spPr>
          <a:xfrm>
            <a:off x="974526" y="2653778"/>
            <a:ext cx="6944829" cy="1054598"/>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Cambria"/>
              <a:buNone/>
              <a:defRPr b="1" i="0" sz="6000" u="none" cap="none" strike="noStrike">
                <a:solidFill>
                  <a:schemeClr val="dk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4" name="Shape 24"/>
          <p:cNvSpPr txBox="1"/>
          <p:nvPr>
            <p:ph idx="1" type="subTitle"/>
          </p:nvPr>
        </p:nvSpPr>
        <p:spPr>
          <a:xfrm>
            <a:off x="974526" y="3729462"/>
            <a:ext cx="6944829" cy="746823"/>
          </a:xfrm>
          <a:prstGeom prst="rect">
            <a:avLst/>
          </a:prstGeom>
          <a:noFill/>
          <a:ln>
            <a:noFill/>
          </a:ln>
        </p:spPr>
        <p:txBody>
          <a:bodyPr anchorCtr="0" anchor="t" bIns="91425" lIns="91425" rIns="91425" tIns="91425"/>
          <a:lstStyle>
            <a:lvl1pPr indent="0" lvl="0" marL="0" marR="0" rtl="0" algn="l">
              <a:lnSpc>
                <a:spcPct val="100000"/>
              </a:lnSpc>
              <a:spcBef>
                <a:spcPts val="800"/>
              </a:spcBef>
              <a:spcAft>
                <a:spcPts val="0"/>
              </a:spcAft>
              <a:buClr>
                <a:srgbClr val="25303B"/>
              </a:buClr>
              <a:buFont typeface="Arial"/>
              <a:buNone/>
              <a:defRPr b="0" i="0" sz="4000" u="none" cap="none" strike="noStrike">
                <a:solidFill>
                  <a:srgbClr val="25303B"/>
                </a:solidFill>
                <a:latin typeface="Calibri"/>
                <a:ea typeface="Calibri"/>
                <a:cs typeface="Calibri"/>
                <a:sym typeface="Calibri"/>
              </a:defRPr>
            </a:lvl1pPr>
            <a:lvl2pPr indent="-2301" lvl="1" marL="650001" marR="0" rtl="0" algn="ctr">
              <a:spcBef>
                <a:spcPts val="800"/>
              </a:spcBef>
              <a:buClr>
                <a:srgbClr val="8A8C8F"/>
              </a:buClr>
              <a:buFont typeface="Arial"/>
              <a:buNone/>
              <a:defRPr b="0" i="0" sz="4000" u="none" cap="none" strike="noStrike">
                <a:solidFill>
                  <a:srgbClr val="8A8C8F"/>
                </a:solidFill>
                <a:latin typeface="Calibri"/>
                <a:ea typeface="Calibri"/>
                <a:cs typeface="Calibri"/>
                <a:sym typeface="Calibri"/>
              </a:defRPr>
            </a:lvl2pPr>
            <a:lvl3pPr indent="-4602" lvl="2" marL="1300002" marR="0" rtl="0" algn="ctr">
              <a:spcBef>
                <a:spcPts val="680"/>
              </a:spcBef>
              <a:buClr>
                <a:srgbClr val="8A8C8F"/>
              </a:buClr>
              <a:buFont typeface="Arial"/>
              <a:buNone/>
              <a:defRPr b="0" i="0" sz="3400" u="none" cap="none" strike="noStrike">
                <a:solidFill>
                  <a:srgbClr val="8A8C8F"/>
                </a:solidFill>
                <a:latin typeface="Calibri"/>
                <a:ea typeface="Calibri"/>
                <a:cs typeface="Calibri"/>
                <a:sym typeface="Calibri"/>
              </a:defRPr>
            </a:lvl3pPr>
            <a:lvl4pPr indent="-6904" lvl="3" marL="1950004"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4pPr>
            <a:lvl5pPr indent="-9205" lvl="4" marL="2600005"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5pPr>
            <a:lvl6pPr indent="-11506" lvl="5" marL="3250006"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6pPr>
            <a:lvl7pPr indent="-1106" lvl="6" marL="3900007"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7pPr>
            <a:lvl8pPr indent="-3409" lvl="7" marL="4550009"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8pPr>
            <a:lvl9pPr indent="-5710" lvl="8" marL="5200010"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9pPr>
          </a:lstStyle>
          <a:p/>
        </p:txBody>
      </p:sp>
      <p:sp>
        <p:nvSpPr>
          <p:cNvPr id="25" name="Shape 25"/>
          <p:cNvSpPr txBox="1"/>
          <p:nvPr>
            <p:ph idx="2" type="body"/>
          </p:nvPr>
        </p:nvSpPr>
        <p:spPr>
          <a:xfrm>
            <a:off x="974725" y="4523700"/>
            <a:ext cx="6944631" cy="623711"/>
          </a:xfrm>
          <a:prstGeom prst="rect">
            <a:avLst/>
          </a:prstGeom>
          <a:noFill/>
          <a:ln>
            <a:noFill/>
          </a:ln>
        </p:spPr>
        <p:txBody>
          <a:bodyPr anchorCtr="0" anchor="t" bIns="91425" lIns="91425" rIns="91425" tIns="91425"/>
          <a:lstStyle>
            <a:lvl1pPr indent="0" lvl="0" marL="0" marR="0" rtl="0" algn="l">
              <a:spcBef>
                <a:spcPts val="640"/>
              </a:spcBef>
              <a:buClr>
                <a:srgbClr val="25303B"/>
              </a:buClr>
              <a:buFont typeface="Arial"/>
              <a:buNone/>
              <a:defRPr b="0" i="0" sz="3200" u="none" cap="none" strike="noStrike">
                <a:solidFill>
                  <a:srgbClr val="25303B"/>
                </a:solidFill>
                <a:latin typeface="Calibri"/>
                <a:ea typeface="Calibri"/>
                <a:cs typeface="Calibri"/>
                <a:sym typeface="Calibri"/>
              </a:defRPr>
            </a:lvl1pPr>
            <a:lvl2pPr indent="-2301" lvl="1" marL="650001" marR="0" rtl="0" algn="l">
              <a:spcBef>
                <a:spcPts val="800"/>
              </a:spcBef>
              <a:buClr>
                <a:schemeClr val="dk1"/>
              </a:buClr>
              <a:buFont typeface="Arial"/>
              <a:buNone/>
              <a:defRPr b="0" i="0" sz="4000" u="none" cap="none" strike="noStrike">
                <a:solidFill>
                  <a:schemeClr val="dk1"/>
                </a:solidFill>
                <a:latin typeface="Calibri"/>
                <a:ea typeface="Calibri"/>
                <a:cs typeface="Calibri"/>
                <a:sym typeface="Calibri"/>
              </a:defRPr>
            </a:lvl2pPr>
            <a:lvl3pPr indent="-126403" lvl="2" marL="1625003"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3pPr>
            <a:lvl4pPr indent="-128703" lvl="3" marL="2275004"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4pPr>
            <a:lvl5pPr indent="-131005" lvl="4" marL="2925006"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26" name="Shape 26"/>
          <p:cNvSpPr txBox="1"/>
          <p:nvPr>
            <p:ph idx="3" type="body"/>
          </p:nvPr>
        </p:nvSpPr>
        <p:spPr>
          <a:xfrm>
            <a:off x="974725" y="5213666"/>
            <a:ext cx="6944631" cy="1583974"/>
          </a:xfrm>
          <a:prstGeom prst="rect">
            <a:avLst/>
          </a:prstGeom>
          <a:noFill/>
          <a:ln>
            <a:noFill/>
          </a:ln>
        </p:spPr>
        <p:txBody>
          <a:bodyPr anchorCtr="0" anchor="t" bIns="91425" lIns="91425" rIns="91425" tIns="91425"/>
          <a:lstStyle>
            <a:lvl1pPr indent="162560" lvl="0" marL="0" marR="0" rtl="0" algn="l">
              <a:spcBef>
                <a:spcPts val="640"/>
              </a:spcBef>
              <a:buClr>
                <a:srgbClr val="25303B"/>
              </a:buClr>
              <a:buSzPct val="80000"/>
              <a:buFont typeface="Noto Sans Symbols"/>
              <a:buChar char="▪"/>
              <a:defRPr b="0" i="0" sz="3200" u="none" cap="none" strike="noStrike">
                <a:solidFill>
                  <a:srgbClr val="25303B"/>
                </a:solidFill>
                <a:latin typeface="Calibri"/>
                <a:ea typeface="Calibri"/>
                <a:cs typeface="Calibri"/>
                <a:sym typeface="Calibri"/>
              </a:defRPr>
            </a:lvl1pPr>
            <a:lvl2pPr indent="-230752" lvl="1" marL="1056252"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177203" lvl="2" marL="1625003"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27" name="Shape 27"/>
          <p:cNvSpPr/>
          <p:nvPr>
            <p:ph idx="4" type="pic"/>
          </p:nvPr>
        </p:nvSpPr>
        <p:spPr>
          <a:xfrm>
            <a:off x="8064500" y="2632075"/>
            <a:ext cx="4345214" cy="6284912"/>
          </a:xfrm>
          <a:prstGeom prst="rect">
            <a:avLst/>
          </a:prstGeom>
          <a:noFill/>
          <a:ln>
            <a:noFill/>
          </a:ln>
        </p:spPr>
        <p:txBody>
          <a:bodyPr anchorCtr="0" anchor="ctr" bIns="91425" lIns="91425" rIns="91425" tIns="91425"/>
          <a:lstStyle>
            <a:lvl1pPr indent="0" lvl="0" marL="0" marR="0" rtl="0" algn="ctr">
              <a:spcBef>
                <a:spcPts val="640"/>
              </a:spcBef>
              <a:buClr>
                <a:srgbClr val="25303B"/>
              </a:buClr>
              <a:buFont typeface="Arial"/>
              <a:buNone/>
              <a:defRPr b="0" i="0" sz="3200" u="none" cap="none" strike="noStrike">
                <a:solidFill>
                  <a:srgbClr val="25303B"/>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Watermark 1">
    <p:bg>
      <p:bgPr>
        <a:blipFill rotWithShape="1">
          <a:blip r:embed="rId2">
            <a:alphaModFix/>
          </a:blip>
          <a:stretch>
            <a:fillRect b="0" l="0" r="0" t="0"/>
          </a:stretch>
        </a:blipFill>
      </p:bgPr>
    </p:bg>
    <p:spTree>
      <p:nvGrpSpPr>
        <p:cNvPr id="28" name="Shape 28"/>
        <p:cNvGrpSpPr/>
        <p:nvPr/>
      </p:nvGrpSpPr>
      <p:grpSpPr>
        <a:xfrm>
          <a:off x="0" y="0"/>
          <a:ext cx="0" cy="0"/>
          <a:chOff x="0" y="0"/>
          <a:chExt cx="0" cy="0"/>
        </a:xfrm>
      </p:grpSpPr>
      <p:sp>
        <p:nvSpPr>
          <p:cNvPr id="29" name="Shape 29"/>
          <p:cNvSpPr txBox="1"/>
          <p:nvPr>
            <p:ph type="title"/>
          </p:nvPr>
        </p:nvSpPr>
        <p:spPr>
          <a:xfrm>
            <a:off x="649685" y="3386244"/>
            <a:ext cx="11694319" cy="1331598"/>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Cambria"/>
              <a:buNone/>
              <a:defRPr b="1" i="0" sz="7800" u="none" cap="none" strike="noStrike">
                <a:solidFill>
                  <a:schemeClr val="dk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0" name="Shape 30"/>
          <p:cNvSpPr txBox="1"/>
          <p:nvPr>
            <p:ph idx="1" type="body"/>
          </p:nvPr>
        </p:nvSpPr>
        <p:spPr>
          <a:xfrm>
            <a:off x="649287" y="4681537"/>
            <a:ext cx="6789736" cy="869933"/>
          </a:xfrm>
          <a:prstGeom prst="rect">
            <a:avLst/>
          </a:prstGeom>
          <a:noFill/>
          <a:ln>
            <a:noFill/>
          </a:ln>
        </p:spPr>
        <p:txBody>
          <a:bodyPr anchorCtr="0" anchor="t" bIns="91425" lIns="91425" rIns="91425" tIns="91425"/>
          <a:lstStyle>
            <a:lvl1pPr indent="0" lvl="0" marL="0" marR="0" rtl="0" algn="l">
              <a:spcBef>
                <a:spcPts val="960"/>
              </a:spcBef>
              <a:buClr>
                <a:srgbClr val="25303B"/>
              </a:buClr>
              <a:buFont typeface="Arial"/>
              <a:buNone/>
              <a:defRPr b="0" i="0" sz="4800" u="none" cap="none" strike="noStrike">
                <a:solidFill>
                  <a:srgbClr val="25303B"/>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Watermark 2">
    <p:bg>
      <p:bgPr>
        <a:blipFill rotWithShape="1">
          <a:blip r:embed="rId2">
            <a:alphaModFix/>
          </a:blip>
          <a:stretch>
            <a:fillRect b="0" l="0" r="0" t="0"/>
          </a:stretch>
        </a:blipFill>
      </p:bgPr>
    </p:bg>
    <p:spTree>
      <p:nvGrpSpPr>
        <p:cNvPr id="31" name="Shape 31"/>
        <p:cNvGrpSpPr/>
        <p:nvPr/>
      </p:nvGrpSpPr>
      <p:grpSpPr>
        <a:xfrm>
          <a:off x="0" y="0"/>
          <a:ext cx="0" cy="0"/>
          <a:chOff x="0" y="0"/>
          <a:chExt cx="0" cy="0"/>
        </a:xfrm>
      </p:grpSpPr>
      <p:sp>
        <p:nvSpPr>
          <p:cNvPr id="32" name="Shape 32"/>
          <p:cNvSpPr/>
          <p:nvPr>
            <p:ph idx="2" type="pic"/>
          </p:nvPr>
        </p:nvSpPr>
        <p:spPr>
          <a:xfrm>
            <a:off x="8064500" y="2632075"/>
            <a:ext cx="4345214" cy="6284912"/>
          </a:xfrm>
          <a:prstGeom prst="rect">
            <a:avLst/>
          </a:prstGeom>
          <a:noFill/>
          <a:ln>
            <a:noFill/>
          </a:ln>
        </p:spPr>
        <p:txBody>
          <a:bodyPr anchorCtr="0" anchor="ctr" bIns="91425" lIns="91425" rIns="91425" tIns="91425"/>
          <a:lstStyle>
            <a:lvl1pPr indent="0" lvl="0" marL="0" marR="0" rtl="0" algn="ctr">
              <a:spcBef>
                <a:spcPts val="640"/>
              </a:spcBef>
              <a:buClr>
                <a:srgbClr val="25303B"/>
              </a:buClr>
              <a:buFont typeface="Arial"/>
              <a:buNone/>
              <a:defRPr b="0" i="0" sz="3200" u="none" cap="none" strike="noStrike">
                <a:solidFill>
                  <a:srgbClr val="25303B"/>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33" name="Shape 33"/>
          <p:cNvSpPr txBox="1"/>
          <p:nvPr>
            <p:ph type="ctrTitle"/>
          </p:nvPr>
        </p:nvSpPr>
        <p:spPr>
          <a:xfrm>
            <a:off x="974526" y="2653778"/>
            <a:ext cx="6944829" cy="1054598"/>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Cambria"/>
              <a:buNone/>
              <a:defRPr b="1" i="0" sz="6000" u="none" cap="none" strike="noStrike">
                <a:solidFill>
                  <a:schemeClr val="dk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4" name="Shape 34"/>
          <p:cNvSpPr txBox="1"/>
          <p:nvPr>
            <p:ph idx="1" type="subTitle"/>
          </p:nvPr>
        </p:nvSpPr>
        <p:spPr>
          <a:xfrm>
            <a:off x="974526" y="3729462"/>
            <a:ext cx="6944829" cy="746823"/>
          </a:xfrm>
          <a:prstGeom prst="rect">
            <a:avLst/>
          </a:prstGeom>
          <a:noFill/>
          <a:ln>
            <a:noFill/>
          </a:ln>
        </p:spPr>
        <p:txBody>
          <a:bodyPr anchorCtr="0" anchor="t" bIns="91425" lIns="91425" rIns="91425" tIns="91425"/>
          <a:lstStyle>
            <a:lvl1pPr indent="0" lvl="0" marL="0" marR="0" rtl="0" algn="l">
              <a:lnSpc>
                <a:spcPct val="100000"/>
              </a:lnSpc>
              <a:spcBef>
                <a:spcPts val="800"/>
              </a:spcBef>
              <a:spcAft>
                <a:spcPts val="0"/>
              </a:spcAft>
              <a:buClr>
                <a:srgbClr val="25303B"/>
              </a:buClr>
              <a:buFont typeface="Arial"/>
              <a:buNone/>
              <a:defRPr b="0" i="0" sz="4000" u="none" cap="none" strike="noStrike">
                <a:solidFill>
                  <a:srgbClr val="25303B"/>
                </a:solidFill>
                <a:latin typeface="Calibri"/>
                <a:ea typeface="Calibri"/>
                <a:cs typeface="Calibri"/>
                <a:sym typeface="Calibri"/>
              </a:defRPr>
            </a:lvl1pPr>
            <a:lvl2pPr indent="-2301" lvl="1" marL="650001" marR="0" rtl="0" algn="ctr">
              <a:spcBef>
                <a:spcPts val="800"/>
              </a:spcBef>
              <a:buClr>
                <a:srgbClr val="8A8C8F"/>
              </a:buClr>
              <a:buFont typeface="Arial"/>
              <a:buNone/>
              <a:defRPr b="0" i="0" sz="4000" u="none" cap="none" strike="noStrike">
                <a:solidFill>
                  <a:srgbClr val="8A8C8F"/>
                </a:solidFill>
                <a:latin typeface="Calibri"/>
                <a:ea typeface="Calibri"/>
                <a:cs typeface="Calibri"/>
                <a:sym typeface="Calibri"/>
              </a:defRPr>
            </a:lvl2pPr>
            <a:lvl3pPr indent="-4602" lvl="2" marL="1300002" marR="0" rtl="0" algn="ctr">
              <a:spcBef>
                <a:spcPts val="680"/>
              </a:spcBef>
              <a:buClr>
                <a:srgbClr val="8A8C8F"/>
              </a:buClr>
              <a:buFont typeface="Arial"/>
              <a:buNone/>
              <a:defRPr b="0" i="0" sz="3400" u="none" cap="none" strike="noStrike">
                <a:solidFill>
                  <a:srgbClr val="8A8C8F"/>
                </a:solidFill>
                <a:latin typeface="Calibri"/>
                <a:ea typeface="Calibri"/>
                <a:cs typeface="Calibri"/>
                <a:sym typeface="Calibri"/>
              </a:defRPr>
            </a:lvl3pPr>
            <a:lvl4pPr indent="-6904" lvl="3" marL="1950004"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4pPr>
            <a:lvl5pPr indent="-9205" lvl="4" marL="2600005"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5pPr>
            <a:lvl6pPr indent="-11506" lvl="5" marL="3250006"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6pPr>
            <a:lvl7pPr indent="-1106" lvl="6" marL="3900007"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7pPr>
            <a:lvl8pPr indent="-3409" lvl="7" marL="4550009"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8pPr>
            <a:lvl9pPr indent="-5710" lvl="8" marL="5200010"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9pPr>
          </a:lstStyle>
          <a:p/>
        </p:txBody>
      </p:sp>
      <p:sp>
        <p:nvSpPr>
          <p:cNvPr id="35" name="Shape 35"/>
          <p:cNvSpPr txBox="1"/>
          <p:nvPr>
            <p:ph idx="3" type="body"/>
          </p:nvPr>
        </p:nvSpPr>
        <p:spPr>
          <a:xfrm>
            <a:off x="974725" y="4523700"/>
            <a:ext cx="6944631" cy="623711"/>
          </a:xfrm>
          <a:prstGeom prst="rect">
            <a:avLst/>
          </a:prstGeom>
          <a:noFill/>
          <a:ln>
            <a:noFill/>
          </a:ln>
        </p:spPr>
        <p:txBody>
          <a:bodyPr anchorCtr="0" anchor="t" bIns="91425" lIns="91425" rIns="91425" tIns="91425"/>
          <a:lstStyle>
            <a:lvl1pPr indent="0" lvl="0" marL="0" marR="0" rtl="0" algn="l">
              <a:spcBef>
                <a:spcPts val="640"/>
              </a:spcBef>
              <a:buClr>
                <a:srgbClr val="25303B"/>
              </a:buClr>
              <a:buFont typeface="Arial"/>
              <a:buNone/>
              <a:defRPr b="0" i="0" sz="3200" u="none" cap="none" strike="noStrike">
                <a:solidFill>
                  <a:srgbClr val="25303B"/>
                </a:solidFill>
                <a:latin typeface="Calibri"/>
                <a:ea typeface="Calibri"/>
                <a:cs typeface="Calibri"/>
                <a:sym typeface="Calibri"/>
              </a:defRPr>
            </a:lvl1pPr>
            <a:lvl2pPr indent="-2301" lvl="1" marL="650001" marR="0" rtl="0" algn="l">
              <a:spcBef>
                <a:spcPts val="800"/>
              </a:spcBef>
              <a:buClr>
                <a:schemeClr val="dk1"/>
              </a:buClr>
              <a:buFont typeface="Arial"/>
              <a:buNone/>
              <a:defRPr b="0" i="0" sz="4000" u="none" cap="none" strike="noStrike">
                <a:solidFill>
                  <a:schemeClr val="dk1"/>
                </a:solidFill>
                <a:latin typeface="Calibri"/>
                <a:ea typeface="Calibri"/>
                <a:cs typeface="Calibri"/>
                <a:sym typeface="Calibri"/>
              </a:defRPr>
            </a:lvl2pPr>
            <a:lvl3pPr indent="-126403" lvl="2" marL="1625003"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3pPr>
            <a:lvl4pPr indent="-128703" lvl="3" marL="2275004"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4pPr>
            <a:lvl5pPr indent="-131005" lvl="4" marL="2925006"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36" name="Shape 36"/>
          <p:cNvSpPr txBox="1"/>
          <p:nvPr>
            <p:ph idx="4" type="body"/>
          </p:nvPr>
        </p:nvSpPr>
        <p:spPr>
          <a:xfrm>
            <a:off x="974725" y="5213666"/>
            <a:ext cx="6944631" cy="1583974"/>
          </a:xfrm>
          <a:prstGeom prst="rect">
            <a:avLst/>
          </a:prstGeom>
          <a:noFill/>
          <a:ln>
            <a:noFill/>
          </a:ln>
        </p:spPr>
        <p:txBody>
          <a:bodyPr anchorCtr="0" anchor="t" bIns="91425" lIns="91425" rIns="91425" tIns="91425"/>
          <a:lstStyle>
            <a:lvl1pPr indent="162560" lvl="0" marL="0" marR="0" rtl="0" algn="l">
              <a:spcBef>
                <a:spcPts val="640"/>
              </a:spcBef>
              <a:buClr>
                <a:srgbClr val="25303B"/>
              </a:buClr>
              <a:buSzPct val="80000"/>
              <a:buFont typeface="Noto Sans Symbols"/>
              <a:buChar char="▪"/>
              <a:defRPr b="0" i="0" sz="3200" u="none" cap="none" strike="noStrike">
                <a:solidFill>
                  <a:srgbClr val="25303B"/>
                </a:solidFill>
                <a:latin typeface="Calibri"/>
                <a:ea typeface="Calibri"/>
                <a:cs typeface="Calibri"/>
                <a:sym typeface="Calibri"/>
              </a:defRPr>
            </a:lvl1pPr>
            <a:lvl2pPr indent="-230752" lvl="1" marL="1056252"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177203" lvl="2" marL="1625003"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Logo 2">
    <p:bg>
      <p:bgPr>
        <a:blipFill rotWithShape="1">
          <a:blip r:embed="rId2">
            <a:alphaModFix/>
          </a:blip>
          <a:stretch>
            <a:fillRect b="0" l="0" r="0" t="0"/>
          </a:stretch>
        </a:blipFill>
      </p:bgPr>
    </p:bg>
    <p:spTree>
      <p:nvGrpSpPr>
        <p:cNvPr id="37" name="Shape 37"/>
        <p:cNvGrpSpPr/>
        <p:nvPr/>
      </p:nvGrpSpPr>
      <p:grpSpPr>
        <a:xfrm>
          <a:off x="0" y="0"/>
          <a:ext cx="0" cy="0"/>
          <a:chOff x="0" y="0"/>
          <a:chExt cx="0" cy="0"/>
        </a:xfrm>
      </p:grpSpPr>
      <p:sp>
        <p:nvSpPr>
          <p:cNvPr id="38" name="Shape 38"/>
          <p:cNvSpPr/>
          <p:nvPr>
            <p:ph idx="2" type="pic"/>
          </p:nvPr>
        </p:nvSpPr>
        <p:spPr>
          <a:xfrm>
            <a:off x="8064500" y="2632075"/>
            <a:ext cx="4345214" cy="6284912"/>
          </a:xfrm>
          <a:prstGeom prst="rect">
            <a:avLst/>
          </a:prstGeom>
          <a:noFill/>
          <a:ln>
            <a:noFill/>
          </a:ln>
        </p:spPr>
        <p:txBody>
          <a:bodyPr anchorCtr="0" anchor="ctr" bIns="91425" lIns="91425" rIns="91425" tIns="91425"/>
          <a:lstStyle>
            <a:lvl1pPr indent="0" lvl="0" marL="0" marR="0" rtl="0" algn="ctr">
              <a:spcBef>
                <a:spcPts val="640"/>
              </a:spcBef>
              <a:buClr>
                <a:srgbClr val="25303B"/>
              </a:buClr>
              <a:buFont typeface="Arial"/>
              <a:buNone/>
              <a:defRPr b="0" i="0" sz="3200" u="none" cap="none" strike="noStrike">
                <a:solidFill>
                  <a:srgbClr val="25303B"/>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39" name="Shape 39"/>
          <p:cNvSpPr txBox="1"/>
          <p:nvPr>
            <p:ph type="ctrTitle"/>
          </p:nvPr>
        </p:nvSpPr>
        <p:spPr>
          <a:xfrm>
            <a:off x="974526" y="2653778"/>
            <a:ext cx="6944829" cy="1054598"/>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Cambria"/>
              <a:buNone/>
              <a:defRPr b="1" i="0" sz="6000" u="none" cap="none" strike="noStrike">
                <a:solidFill>
                  <a:schemeClr val="dk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0" name="Shape 40"/>
          <p:cNvSpPr txBox="1"/>
          <p:nvPr>
            <p:ph idx="1" type="subTitle"/>
          </p:nvPr>
        </p:nvSpPr>
        <p:spPr>
          <a:xfrm>
            <a:off x="974526" y="3729462"/>
            <a:ext cx="6944829" cy="746823"/>
          </a:xfrm>
          <a:prstGeom prst="rect">
            <a:avLst/>
          </a:prstGeom>
          <a:noFill/>
          <a:ln>
            <a:noFill/>
          </a:ln>
        </p:spPr>
        <p:txBody>
          <a:bodyPr anchorCtr="0" anchor="t" bIns="91425" lIns="91425" rIns="91425" tIns="91425"/>
          <a:lstStyle>
            <a:lvl1pPr indent="0" lvl="0" marL="0" marR="0" rtl="0" algn="l">
              <a:lnSpc>
                <a:spcPct val="100000"/>
              </a:lnSpc>
              <a:spcBef>
                <a:spcPts val="800"/>
              </a:spcBef>
              <a:spcAft>
                <a:spcPts val="0"/>
              </a:spcAft>
              <a:buClr>
                <a:srgbClr val="25303B"/>
              </a:buClr>
              <a:buFont typeface="Arial"/>
              <a:buNone/>
              <a:defRPr b="0" i="0" sz="4000" u="none" cap="none" strike="noStrike">
                <a:solidFill>
                  <a:srgbClr val="25303B"/>
                </a:solidFill>
                <a:latin typeface="Calibri"/>
                <a:ea typeface="Calibri"/>
                <a:cs typeface="Calibri"/>
                <a:sym typeface="Calibri"/>
              </a:defRPr>
            </a:lvl1pPr>
            <a:lvl2pPr indent="-2301" lvl="1" marL="650001" marR="0" rtl="0" algn="ctr">
              <a:spcBef>
                <a:spcPts val="800"/>
              </a:spcBef>
              <a:buClr>
                <a:srgbClr val="8A8C8F"/>
              </a:buClr>
              <a:buFont typeface="Arial"/>
              <a:buNone/>
              <a:defRPr b="0" i="0" sz="4000" u="none" cap="none" strike="noStrike">
                <a:solidFill>
                  <a:srgbClr val="8A8C8F"/>
                </a:solidFill>
                <a:latin typeface="Calibri"/>
                <a:ea typeface="Calibri"/>
                <a:cs typeface="Calibri"/>
                <a:sym typeface="Calibri"/>
              </a:defRPr>
            </a:lvl2pPr>
            <a:lvl3pPr indent="-4602" lvl="2" marL="1300002" marR="0" rtl="0" algn="ctr">
              <a:spcBef>
                <a:spcPts val="680"/>
              </a:spcBef>
              <a:buClr>
                <a:srgbClr val="8A8C8F"/>
              </a:buClr>
              <a:buFont typeface="Arial"/>
              <a:buNone/>
              <a:defRPr b="0" i="0" sz="3400" u="none" cap="none" strike="noStrike">
                <a:solidFill>
                  <a:srgbClr val="8A8C8F"/>
                </a:solidFill>
                <a:latin typeface="Calibri"/>
                <a:ea typeface="Calibri"/>
                <a:cs typeface="Calibri"/>
                <a:sym typeface="Calibri"/>
              </a:defRPr>
            </a:lvl3pPr>
            <a:lvl4pPr indent="-6904" lvl="3" marL="1950004"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4pPr>
            <a:lvl5pPr indent="-9205" lvl="4" marL="2600005"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5pPr>
            <a:lvl6pPr indent="-11506" lvl="5" marL="3250006"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6pPr>
            <a:lvl7pPr indent="-1106" lvl="6" marL="3900007"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7pPr>
            <a:lvl8pPr indent="-3409" lvl="7" marL="4550009"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8pPr>
            <a:lvl9pPr indent="-5710" lvl="8" marL="5200010"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9pPr>
          </a:lstStyle>
          <a:p/>
        </p:txBody>
      </p:sp>
      <p:sp>
        <p:nvSpPr>
          <p:cNvPr id="41" name="Shape 41"/>
          <p:cNvSpPr txBox="1"/>
          <p:nvPr>
            <p:ph idx="3" type="body"/>
          </p:nvPr>
        </p:nvSpPr>
        <p:spPr>
          <a:xfrm>
            <a:off x="974725" y="4523700"/>
            <a:ext cx="6944631" cy="623711"/>
          </a:xfrm>
          <a:prstGeom prst="rect">
            <a:avLst/>
          </a:prstGeom>
          <a:noFill/>
          <a:ln>
            <a:noFill/>
          </a:ln>
        </p:spPr>
        <p:txBody>
          <a:bodyPr anchorCtr="0" anchor="t" bIns="91425" lIns="91425" rIns="91425" tIns="91425"/>
          <a:lstStyle>
            <a:lvl1pPr indent="0" lvl="0" marL="0" marR="0" rtl="0" algn="l">
              <a:spcBef>
                <a:spcPts val="640"/>
              </a:spcBef>
              <a:buClr>
                <a:srgbClr val="25303B"/>
              </a:buClr>
              <a:buFont typeface="Arial"/>
              <a:buNone/>
              <a:defRPr b="0" i="0" sz="3200" u="none" cap="none" strike="noStrike">
                <a:solidFill>
                  <a:srgbClr val="25303B"/>
                </a:solidFill>
                <a:latin typeface="Calibri"/>
                <a:ea typeface="Calibri"/>
                <a:cs typeface="Calibri"/>
                <a:sym typeface="Calibri"/>
              </a:defRPr>
            </a:lvl1pPr>
            <a:lvl2pPr indent="-2301" lvl="1" marL="650001" marR="0" rtl="0" algn="l">
              <a:spcBef>
                <a:spcPts val="800"/>
              </a:spcBef>
              <a:buClr>
                <a:schemeClr val="dk1"/>
              </a:buClr>
              <a:buFont typeface="Arial"/>
              <a:buNone/>
              <a:defRPr b="0" i="0" sz="4000" u="none" cap="none" strike="noStrike">
                <a:solidFill>
                  <a:schemeClr val="dk1"/>
                </a:solidFill>
                <a:latin typeface="Calibri"/>
                <a:ea typeface="Calibri"/>
                <a:cs typeface="Calibri"/>
                <a:sym typeface="Calibri"/>
              </a:defRPr>
            </a:lvl2pPr>
            <a:lvl3pPr indent="-126403" lvl="2" marL="1625003"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3pPr>
            <a:lvl4pPr indent="-128703" lvl="3" marL="2275004"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4pPr>
            <a:lvl5pPr indent="-131005" lvl="4" marL="2925006"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42" name="Shape 42"/>
          <p:cNvSpPr txBox="1"/>
          <p:nvPr>
            <p:ph idx="4" type="body"/>
          </p:nvPr>
        </p:nvSpPr>
        <p:spPr>
          <a:xfrm>
            <a:off x="974725" y="5213666"/>
            <a:ext cx="6944631" cy="1583974"/>
          </a:xfrm>
          <a:prstGeom prst="rect">
            <a:avLst/>
          </a:prstGeom>
          <a:noFill/>
          <a:ln>
            <a:noFill/>
          </a:ln>
        </p:spPr>
        <p:txBody>
          <a:bodyPr anchorCtr="0" anchor="t" bIns="91425" lIns="91425" rIns="91425" tIns="91425"/>
          <a:lstStyle>
            <a:lvl1pPr indent="162560" lvl="0" marL="0" marR="0" rtl="0" algn="l">
              <a:spcBef>
                <a:spcPts val="640"/>
              </a:spcBef>
              <a:buClr>
                <a:srgbClr val="25303B"/>
              </a:buClr>
              <a:buSzPct val="80000"/>
              <a:buFont typeface="Noto Sans Symbols"/>
              <a:buChar char="▪"/>
              <a:defRPr b="0" i="0" sz="3200" u="none" cap="none" strike="noStrike">
                <a:solidFill>
                  <a:srgbClr val="25303B"/>
                </a:solidFill>
                <a:latin typeface="Calibri"/>
                <a:ea typeface="Calibri"/>
                <a:cs typeface="Calibri"/>
                <a:sym typeface="Calibri"/>
              </a:defRPr>
            </a:lvl1pPr>
            <a:lvl2pPr indent="-230752" lvl="1" marL="1056252"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177203" lvl="2" marL="1625003"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 1">
    <p:bg>
      <p:bgPr>
        <a:noFill/>
      </p:bgPr>
    </p:bg>
    <p:spTree>
      <p:nvGrpSpPr>
        <p:cNvPr id="43" name="Shape 43"/>
        <p:cNvGrpSpPr/>
        <p:nvPr/>
      </p:nvGrpSpPr>
      <p:grpSpPr>
        <a:xfrm>
          <a:off x="0" y="0"/>
          <a:ext cx="0" cy="0"/>
          <a:chOff x="0" y="0"/>
          <a:chExt cx="0" cy="0"/>
        </a:xfrm>
      </p:grpSpPr>
      <p:sp>
        <p:nvSpPr>
          <p:cNvPr id="44" name="Shape 44"/>
          <p:cNvSpPr txBox="1"/>
          <p:nvPr>
            <p:ph type="title"/>
          </p:nvPr>
        </p:nvSpPr>
        <p:spPr>
          <a:xfrm>
            <a:off x="649685" y="3386244"/>
            <a:ext cx="11694319" cy="1331598"/>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Cambria"/>
              <a:buNone/>
              <a:defRPr b="1" i="0" sz="7800" u="none" cap="none" strike="noStrike">
                <a:solidFill>
                  <a:schemeClr val="dk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5" name="Shape 45"/>
          <p:cNvSpPr txBox="1"/>
          <p:nvPr>
            <p:ph idx="1" type="body"/>
          </p:nvPr>
        </p:nvSpPr>
        <p:spPr>
          <a:xfrm>
            <a:off x="649287" y="4681537"/>
            <a:ext cx="6789736" cy="869933"/>
          </a:xfrm>
          <a:prstGeom prst="rect">
            <a:avLst/>
          </a:prstGeom>
          <a:noFill/>
          <a:ln>
            <a:noFill/>
          </a:ln>
        </p:spPr>
        <p:txBody>
          <a:bodyPr anchorCtr="0" anchor="t" bIns="91425" lIns="91425" rIns="91425" tIns="91425"/>
          <a:lstStyle>
            <a:lvl1pPr indent="0" lvl="0" marL="0" marR="0" rtl="0" algn="l">
              <a:spcBef>
                <a:spcPts val="960"/>
              </a:spcBef>
              <a:buClr>
                <a:srgbClr val="25303B"/>
              </a:buClr>
              <a:buFont typeface="Arial"/>
              <a:buNone/>
              <a:defRPr b="0" i="0" sz="4800" u="none" cap="none" strike="noStrike">
                <a:solidFill>
                  <a:srgbClr val="25303B"/>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 2">
    <p:bg>
      <p:bgPr>
        <a:noFill/>
      </p:bgPr>
    </p:bg>
    <p:spTree>
      <p:nvGrpSpPr>
        <p:cNvPr id="46" name="Shape 46"/>
        <p:cNvGrpSpPr/>
        <p:nvPr/>
      </p:nvGrpSpPr>
      <p:grpSpPr>
        <a:xfrm>
          <a:off x="0" y="0"/>
          <a:ext cx="0" cy="0"/>
          <a:chOff x="0" y="0"/>
          <a:chExt cx="0" cy="0"/>
        </a:xfrm>
      </p:grpSpPr>
      <p:sp>
        <p:nvSpPr>
          <p:cNvPr id="47" name="Shape 47"/>
          <p:cNvSpPr/>
          <p:nvPr>
            <p:ph idx="2" type="pic"/>
          </p:nvPr>
        </p:nvSpPr>
        <p:spPr>
          <a:xfrm>
            <a:off x="8064500" y="2632075"/>
            <a:ext cx="4345214" cy="6284912"/>
          </a:xfrm>
          <a:prstGeom prst="rect">
            <a:avLst/>
          </a:prstGeom>
          <a:noFill/>
          <a:ln>
            <a:noFill/>
          </a:ln>
        </p:spPr>
        <p:txBody>
          <a:bodyPr anchorCtr="0" anchor="ctr" bIns="91425" lIns="91425" rIns="91425" tIns="91425"/>
          <a:lstStyle>
            <a:lvl1pPr indent="0" lvl="0" marL="0" marR="0" rtl="0" algn="ctr">
              <a:spcBef>
                <a:spcPts val="640"/>
              </a:spcBef>
              <a:buClr>
                <a:srgbClr val="25303B"/>
              </a:buClr>
              <a:buFont typeface="Arial"/>
              <a:buNone/>
              <a:defRPr b="0" i="0" sz="3200" u="none" cap="none" strike="noStrike">
                <a:solidFill>
                  <a:srgbClr val="25303B"/>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48" name="Shape 48"/>
          <p:cNvSpPr txBox="1"/>
          <p:nvPr>
            <p:ph type="ctrTitle"/>
          </p:nvPr>
        </p:nvSpPr>
        <p:spPr>
          <a:xfrm>
            <a:off x="974526" y="2653778"/>
            <a:ext cx="6944829" cy="1054598"/>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Cambria"/>
              <a:buNone/>
              <a:defRPr b="1" i="0" sz="6000" u="none" cap="none" strike="noStrike">
                <a:solidFill>
                  <a:schemeClr val="dk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9" name="Shape 49"/>
          <p:cNvSpPr txBox="1"/>
          <p:nvPr>
            <p:ph idx="1" type="subTitle"/>
          </p:nvPr>
        </p:nvSpPr>
        <p:spPr>
          <a:xfrm>
            <a:off x="974526" y="3729462"/>
            <a:ext cx="6944829" cy="746823"/>
          </a:xfrm>
          <a:prstGeom prst="rect">
            <a:avLst/>
          </a:prstGeom>
          <a:noFill/>
          <a:ln>
            <a:noFill/>
          </a:ln>
        </p:spPr>
        <p:txBody>
          <a:bodyPr anchorCtr="0" anchor="t" bIns="91425" lIns="91425" rIns="91425" tIns="91425"/>
          <a:lstStyle>
            <a:lvl1pPr indent="0" lvl="0" marL="0" marR="0" rtl="0" algn="l">
              <a:lnSpc>
                <a:spcPct val="100000"/>
              </a:lnSpc>
              <a:spcBef>
                <a:spcPts val="800"/>
              </a:spcBef>
              <a:spcAft>
                <a:spcPts val="0"/>
              </a:spcAft>
              <a:buClr>
                <a:srgbClr val="25303B"/>
              </a:buClr>
              <a:buFont typeface="Arial"/>
              <a:buNone/>
              <a:defRPr b="0" i="0" sz="4000" u="none" cap="none" strike="noStrike">
                <a:solidFill>
                  <a:srgbClr val="25303B"/>
                </a:solidFill>
                <a:latin typeface="Calibri"/>
                <a:ea typeface="Calibri"/>
                <a:cs typeface="Calibri"/>
                <a:sym typeface="Calibri"/>
              </a:defRPr>
            </a:lvl1pPr>
            <a:lvl2pPr indent="-2301" lvl="1" marL="650001" marR="0" rtl="0" algn="ctr">
              <a:spcBef>
                <a:spcPts val="800"/>
              </a:spcBef>
              <a:buClr>
                <a:srgbClr val="8A8C8F"/>
              </a:buClr>
              <a:buFont typeface="Arial"/>
              <a:buNone/>
              <a:defRPr b="0" i="0" sz="4000" u="none" cap="none" strike="noStrike">
                <a:solidFill>
                  <a:srgbClr val="8A8C8F"/>
                </a:solidFill>
                <a:latin typeface="Calibri"/>
                <a:ea typeface="Calibri"/>
                <a:cs typeface="Calibri"/>
                <a:sym typeface="Calibri"/>
              </a:defRPr>
            </a:lvl2pPr>
            <a:lvl3pPr indent="-4602" lvl="2" marL="1300002" marR="0" rtl="0" algn="ctr">
              <a:spcBef>
                <a:spcPts val="680"/>
              </a:spcBef>
              <a:buClr>
                <a:srgbClr val="8A8C8F"/>
              </a:buClr>
              <a:buFont typeface="Arial"/>
              <a:buNone/>
              <a:defRPr b="0" i="0" sz="3400" u="none" cap="none" strike="noStrike">
                <a:solidFill>
                  <a:srgbClr val="8A8C8F"/>
                </a:solidFill>
                <a:latin typeface="Calibri"/>
                <a:ea typeface="Calibri"/>
                <a:cs typeface="Calibri"/>
                <a:sym typeface="Calibri"/>
              </a:defRPr>
            </a:lvl3pPr>
            <a:lvl4pPr indent="-6904" lvl="3" marL="1950004"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4pPr>
            <a:lvl5pPr indent="-9205" lvl="4" marL="2600005"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5pPr>
            <a:lvl6pPr indent="-11506" lvl="5" marL="3250006"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6pPr>
            <a:lvl7pPr indent="-1106" lvl="6" marL="3900007"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7pPr>
            <a:lvl8pPr indent="-3409" lvl="7" marL="4550009"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8pPr>
            <a:lvl9pPr indent="-5710" lvl="8" marL="5200010"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9pPr>
          </a:lstStyle>
          <a:p/>
        </p:txBody>
      </p:sp>
      <p:sp>
        <p:nvSpPr>
          <p:cNvPr id="50" name="Shape 50"/>
          <p:cNvSpPr txBox="1"/>
          <p:nvPr>
            <p:ph idx="3" type="body"/>
          </p:nvPr>
        </p:nvSpPr>
        <p:spPr>
          <a:xfrm>
            <a:off x="974725" y="4523700"/>
            <a:ext cx="6944631" cy="623711"/>
          </a:xfrm>
          <a:prstGeom prst="rect">
            <a:avLst/>
          </a:prstGeom>
          <a:noFill/>
          <a:ln>
            <a:noFill/>
          </a:ln>
        </p:spPr>
        <p:txBody>
          <a:bodyPr anchorCtr="0" anchor="t" bIns="91425" lIns="91425" rIns="91425" tIns="91425"/>
          <a:lstStyle>
            <a:lvl1pPr indent="0" lvl="0" marL="0" marR="0" rtl="0" algn="l">
              <a:spcBef>
                <a:spcPts val="640"/>
              </a:spcBef>
              <a:buClr>
                <a:srgbClr val="25303B"/>
              </a:buClr>
              <a:buFont typeface="Arial"/>
              <a:buNone/>
              <a:defRPr b="0" i="0" sz="3200" u="none" cap="none" strike="noStrike">
                <a:solidFill>
                  <a:srgbClr val="25303B"/>
                </a:solidFill>
                <a:latin typeface="Calibri"/>
                <a:ea typeface="Calibri"/>
                <a:cs typeface="Calibri"/>
                <a:sym typeface="Calibri"/>
              </a:defRPr>
            </a:lvl1pPr>
            <a:lvl2pPr indent="-2301" lvl="1" marL="650001" marR="0" rtl="0" algn="l">
              <a:spcBef>
                <a:spcPts val="800"/>
              </a:spcBef>
              <a:buClr>
                <a:schemeClr val="dk1"/>
              </a:buClr>
              <a:buFont typeface="Arial"/>
              <a:buNone/>
              <a:defRPr b="0" i="0" sz="4000" u="none" cap="none" strike="noStrike">
                <a:solidFill>
                  <a:schemeClr val="dk1"/>
                </a:solidFill>
                <a:latin typeface="Calibri"/>
                <a:ea typeface="Calibri"/>
                <a:cs typeface="Calibri"/>
                <a:sym typeface="Calibri"/>
              </a:defRPr>
            </a:lvl2pPr>
            <a:lvl3pPr indent="-126403" lvl="2" marL="1625003"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3pPr>
            <a:lvl4pPr indent="-128703" lvl="3" marL="2275004"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4pPr>
            <a:lvl5pPr indent="-131005" lvl="4" marL="2925006"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51" name="Shape 51"/>
          <p:cNvSpPr txBox="1"/>
          <p:nvPr>
            <p:ph idx="4" type="body"/>
          </p:nvPr>
        </p:nvSpPr>
        <p:spPr>
          <a:xfrm>
            <a:off x="974725" y="5213666"/>
            <a:ext cx="6944631" cy="1583974"/>
          </a:xfrm>
          <a:prstGeom prst="rect">
            <a:avLst/>
          </a:prstGeom>
          <a:noFill/>
          <a:ln>
            <a:noFill/>
          </a:ln>
        </p:spPr>
        <p:txBody>
          <a:bodyPr anchorCtr="0" anchor="t" bIns="91425" lIns="91425" rIns="91425" tIns="91425"/>
          <a:lstStyle>
            <a:lvl1pPr indent="162560" lvl="0" marL="0" marR="0" rtl="0" algn="l">
              <a:spcBef>
                <a:spcPts val="640"/>
              </a:spcBef>
              <a:buClr>
                <a:srgbClr val="25303B"/>
              </a:buClr>
              <a:buSzPct val="80000"/>
              <a:buFont typeface="Noto Sans Symbols"/>
              <a:buChar char="▪"/>
              <a:defRPr b="0" i="0" sz="3200" u="none" cap="none" strike="noStrike">
                <a:solidFill>
                  <a:srgbClr val="25303B"/>
                </a:solidFill>
                <a:latin typeface="Calibri"/>
                <a:ea typeface="Calibri"/>
                <a:cs typeface="Calibri"/>
                <a:sym typeface="Calibri"/>
              </a:defRPr>
            </a:lvl1pPr>
            <a:lvl2pPr indent="-230752" lvl="1" marL="1056252"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177203" lvl="2" marL="1625003"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harcoal watermark and logo 1">
    <p:bg>
      <p:bgPr>
        <a:blipFill rotWithShape="1">
          <a:blip r:embed="rId2">
            <a:alphaModFix/>
          </a:blip>
          <a:stretch>
            <a:fillRect b="0" l="0" r="0" t="0"/>
          </a:stretch>
        </a:blipFill>
      </p:bgPr>
    </p:bg>
    <p:spTree>
      <p:nvGrpSpPr>
        <p:cNvPr id="52" name="Shape 52"/>
        <p:cNvGrpSpPr/>
        <p:nvPr/>
      </p:nvGrpSpPr>
      <p:grpSpPr>
        <a:xfrm>
          <a:off x="0" y="0"/>
          <a:ext cx="0" cy="0"/>
          <a:chOff x="0" y="0"/>
          <a:chExt cx="0" cy="0"/>
        </a:xfrm>
      </p:grpSpPr>
      <p:sp>
        <p:nvSpPr>
          <p:cNvPr id="53" name="Shape 53"/>
          <p:cNvSpPr txBox="1"/>
          <p:nvPr>
            <p:ph type="title"/>
          </p:nvPr>
        </p:nvSpPr>
        <p:spPr>
          <a:xfrm>
            <a:off x="649685" y="3386244"/>
            <a:ext cx="11694319" cy="1331598"/>
          </a:xfrm>
          <a:prstGeom prst="rect">
            <a:avLst/>
          </a:prstGeom>
          <a:noFill/>
          <a:ln>
            <a:noFill/>
          </a:ln>
        </p:spPr>
        <p:txBody>
          <a:bodyPr anchorCtr="0" anchor="ctr" bIns="91425" lIns="91425" rIns="91425" tIns="91425"/>
          <a:lstStyle>
            <a:lvl1pPr indent="0" lvl="0" marL="0" marR="0" rtl="0" algn="l">
              <a:spcBef>
                <a:spcPts val="0"/>
              </a:spcBef>
              <a:buClr>
                <a:schemeClr val="lt1"/>
              </a:buClr>
              <a:buFont typeface="Cambria"/>
              <a:buNone/>
              <a:defRPr b="1" i="0" sz="7800" u="none" cap="none" strike="noStrike">
                <a:solidFill>
                  <a:schemeClr val="lt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54" name="Shape 54"/>
          <p:cNvSpPr txBox="1"/>
          <p:nvPr>
            <p:ph idx="1" type="body"/>
          </p:nvPr>
        </p:nvSpPr>
        <p:spPr>
          <a:xfrm>
            <a:off x="649287" y="4681537"/>
            <a:ext cx="6789736" cy="869933"/>
          </a:xfrm>
          <a:prstGeom prst="rect">
            <a:avLst/>
          </a:prstGeom>
          <a:noFill/>
          <a:ln>
            <a:noFill/>
          </a:ln>
        </p:spPr>
        <p:txBody>
          <a:bodyPr anchorCtr="0" anchor="t" bIns="91425" lIns="91425" rIns="91425" tIns="91425"/>
          <a:lstStyle>
            <a:lvl1pPr indent="0" lvl="0" marL="0" marR="0" rtl="0" algn="l">
              <a:spcBef>
                <a:spcPts val="960"/>
              </a:spcBef>
              <a:buClr>
                <a:srgbClr val="FFFFFF"/>
              </a:buClr>
              <a:buFont typeface="Arial"/>
              <a:buNone/>
              <a:defRPr b="0" i="0" sz="4800" u="none" cap="none" strike="noStrike">
                <a:solidFill>
                  <a:srgbClr val="FFFFFF"/>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harcoal watermark and logo 2">
    <p:bg>
      <p:bgPr>
        <a:blipFill rotWithShape="1">
          <a:blip r:embed="rId2">
            <a:alphaModFix/>
          </a:blip>
          <a:stretch>
            <a:fillRect b="0" l="0" r="0" t="0"/>
          </a:stretch>
        </a:blipFill>
      </p:bgPr>
    </p:bg>
    <p:spTree>
      <p:nvGrpSpPr>
        <p:cNvPr id="55" name="Shape 55"/>
        <p:cNvGrpSpPr/>
        <p:nvPr/>
      </p:nvGrpSpPr>
      <p:grpSpPr>
        <a:xfrm>
          <a:off x="0" y="0"/>
          <a:ext cx="0" cy="0"/>
          <a:chOff x="0" y="0"/>
          <a:chExt cx="0" cy="0"/>
        </a:xfrm>
      </p:grpSpPr>
      <p:sp>
        <p:nvSpPr>
          <p:cNvPr id="56" name="Shape 56"/>
          <p:cNvSpPr txBox="1"/>
          <p:nvPr>
            <p:ph type="ctrTitle"/>
          </p:nvPr>
        </p:nvSpPr>
        <p:spPr>
          <a:xfrm>
            <a:off x="974526" y="2653778"/>
            <a:ext cx="6944829" cy="1054598"/>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Cambria"/>
              <a:buNone/>
              <a:defRPr b="1" i="0" sz="6000" u="none" cap="none" strike="noStrike">
                <a:solidFill>
                  <a:srgbClr val="FFFFFF"/>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57" name="Shape 57"/>
          <p:cNvSpPr txBox="1"/>
          <p:nvPr>
            <p:ph idx="1" type="subTitle"/>
          </p:nvPr>
        </p:nvSpPr>
        <p:spPr>
          <a:xfrm>
            <a:off x="974526" y="3729462"/>
            <a:ext cx="6944829" cy="746823"/>
          </a:xfrm>
          <a:prstGeom prst="rect">
            <a:avLst/>
          </a:prstGeom>
          <a:noFill/>
          <a:ln>
            <a:noFill/>
          </a:ln>
        </p:spPr>
        <p:txBody>
          <a:bodyPr anchorCtr="0" anchor="t" bIns="91425" lIns="91425" rIns="91425" tIns="91425"/>
          <a:lstStyle>
            <a:lvl1pPr indent="0" lvl="0" marL="0" marR="0" rtl="0" algn="l">
              <a:lnSpc>
                <a:spcPct val="100000"/>
              </a:lnSpc>
              <a:spcBef>
                <a:spcPts val="800"/>
              </a:spcBef>
              <a:spcAft>
                <a:spcPts val="0"/>
              </a:spcAft>
              <a:buClr>
                <a:srgbClr val="FFFFFF"/>
              </a:buClr>
              <a:buFont typeface="Arial"/>
              <a:buNone/>
              <a:defRPr b="0" i="0" sz="4000" u="none" cap="none" strike="noStrike">
                <a:solidFill>
                  <a:srgbClr val="FFFFFF"/>
                </a:solidFill>
                <a:latin typeface="Calibri"/>
                <a:ea typeface="Calibri"/>
                <a:cs typeface="Calibri"/>
                <a:sym typeface="Calibri"/>
              </a:defRPr>
            </a:lvl1pPr>
            <a:lvl2pPr indent="-2301" lvl="1" marL="650001" marR="0" rtl="0" algn="ctr">
              <a:spcBef>
                <a:spcPts val="800"/>
              </a:spcBef>
              <a:buClr>
                <a:srgbClr val="8A8C8F"/>
              </a:buClr>
              <a:buFont typeface="Arial"/>
              <a:buNone/>
              <a:defRPr b="0" i="0" sz="4000" u="none" cap="none" strike="noStrike">
                <a:solidFill>
                  <a:srgbClr val="8A8C8F"/>
                </a:solidFill>
                <a:latin typeface="Calibri"/>
                <a:ea typeface="Calibri"/>
                <a:cs typeface="Calibri"/>
                <a:sym typeface="Calibri"/>
              </a:defRPr>
            </a:lvl2pPr>
            <a:lvl3pPr indent="-4602" lvl="2" marL="1300002" marR="0" rtl="0" algn="ctr">
              <a:spcBef>
                <a:spcPts val="680"/>
              </a:spcBef>
              <a:buClr>
                <a:srgbClr val="8A8C8F"/>
              </a:buClr>
              <a:buFont typeface="Arial"/>
              <a:buNone/>
              <a:defRPr b="0" i="0" sz="3400" u="none" cap="none" strike="noStrike">
                <a:solidFill>
                  <a:srgbClr val="8A8C8F"/>
                </a:solidFill>
                <a:latin typeface="Calibri"/>
                <a:ea typeface="Calibri"/>
                <a:cs typeface="Calibri"/>
                <a:sym typeface="Calibri"/>
              </a:defRPr>
            </a:lvl3pPr>
            <a:lvl4pPr indent="-6904" lvl="3" marL="1950004"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4pPr>
            <a:lvl5pPr indent="-9205" lvl="4" marL="2600005"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5pPr>
            <a:lvl6pPr indent="-11506" lvl="5" marL="3250006"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6pPr>
            <a:lvl7pPr indent="-1106" lvl="6" marL="3900007"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7pPr>
            <a:lvl8pPr indent="-3409" lvl="7" marL="4550009"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8pPr>
            <a:lvl9pPr indent="-5710" lvl="8" marL="5200010"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9pPr>
          </a:lstStyle>
          <a:p/>
        </p:txBody>
      </p:sp>
      <p:sp>
        <p:nvSpPr>
          <p:cNvPr id="58" name="Shape 58"/>
          <p:cNvSpPr/>
          <p:nvPr>
            <p:ph idx="2" type="pic"/>
          </p:nvPr>
        </p:nvSpPr>
        <p:spPr>
          <a:xfrm>
            <a:off x="8064500" y="2632075"/>
            <a:ext cx="4345214" cy="6284912"/>
          </a:xfrm>
          <a:prstGeom prst="rect">
            <a:avLst/>
          </a:prstGeom>
          <a:noFill/>
          <a:ln>
            <a:noFill/>
          </a:ln>
        </p:spPr>
        <p:txBody>
          <a:bodyPr anchorCtr="0" anchor="ctr" bIns="91425" lIns="91425" rIns="91425" tIns="91425"/>
          <a:lstStyle>
            <a:lvl1pPr indent="0" lvl="0" marL="0" marR="0" rtl="0" algn="ctr">
              <a:spcBef>
                <a:spcPts val="640"/>
              </a:spcBef>
              <a:buClr>
                <a:srgbClr val="FFFFFF"/>
              </a:buClr>
              <a:buFont typeface="Arial"/>
              <a:buNone/>
              <a:defRPr b="0" i="0" sz="3200" u="none" cap="none" strike="noStrike">
                <a:solidFill>
                  <a:srgbClr val="FFFFFF"/>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59" name="Shape 59"/>
          <p:cNvSpPr txBox="1"/>
          <p:nvPr>
            <p:ph idx="3" type="body"/>
          </p:nvPr>
        </p:nvSpPr>
        <p:spPr>
          <a:xfrm>
            <a:off x="974725" y="4523700"/>
            <a:ext cx="6944631" cy="623711"/>
          </a:xfrm>
          <a:prstGeom prst="rect">
            <a:avLst/>
          </a:prstGeom>
          <a:noFill/>
          <a:ln>
            <a:noFill/>
          </a:ln>
        </p:spPr>
        <p:txBody>
          <a:bodyPr anchorCtr="0" anchor="t" bIns="91425" lIns="91425" rIns="91425" tIns="91425"/>
          <a:lstStyle>
            <a:lvl1pPr indent="0" lvl="0" marL="0" marR="0" rtl="0" algn="l">
              <a:spcBef>
                <a:spcPts val="640"/>
              </a:spcBef>
              <a:buClr>
                <a:srgbClr val="FFFFFF"/>
              </a:buClr>
              <a:buFont typeface="Arial"/>
              <a:buNone/>
              <a:defRPr b="0" i="0" sz="3200" u="none" cap="none" strike="noStrike">
                <a:solidFill>
                  <a:srgbClr val="FFFFFF"/>
                </a:solidFill>
                <a:latin typeface="Calibri"/>
                <a:ea typeface="Calibri"/>
                <a:cs typeface="Calibri"/>
                <a:sym typeface="Calibri"/>
              </a:defRPr>
            </a:lvl1pPr>
            <a:lvl2pPr indent="-2301" lvl="1" marL="650001" marR="0" rtl="0" algn="l">
              <a:spcBef>
                <a:spcPts val="800"/>
              </a:spcBef>
              <a:buClr>
                <a:schemeClr val="dk1"/>
              </a:buClr>
              <a:buFont typeface="Arial"/>
              <a:buNone/>
              <a:defRPr b="0" i="0" sz="4000" u="none" cap="none" strike="noStrike">
                <a:solidFill>
                  <a:schemeClr val="dk1"/>
                </a:solidFill>
                <a:latin typeface="Calibri"/>
                <a:ea typeface="Calibri"/>
                <a:cs typeface="Calibri"/>
                <a:sym typeface="Calibri"/>
              </a:defRPr>
            </a:lvl2pPr>
            <a:lvl3pPr indent="-126403" lvl="2" marL="1625003"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3pPr>
            <a:lvl4pPr indent="-128703" lvl="3" marL="2275004"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4pPr>
            <a:lvl5pPr indent="-131005" lvl="4" marL="2925006"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60" name="Shape 60"/>
          <p:cNvSpPr txBox="1"/>
          <p:nvPr>
            <p:ph idx="4" type="body"/>
          </p:nvPr>
        </p:nvSpPr>
        <p:spPr>
          <a:xfrm>
            <a:off x="974725" y="5213666"/>
            <a:ext cx="6944631" cy="1583974"/>
          </a:xfrm>
          <a:prstGeom prst="rect">
            <a:avLst/>
          </a:prstGeom>
          <a:noFill/>
          <a:ln>
            <a:noFill/>
          </a:ln>
        </p:spPr>
        <p:txBody>
          <a:bodyPr anchorCtr="0" anchor="t" bIns="91425" lIns="91425" rIns="91425" tIns="91425"/>
          <a:lstStyle>
            <a:lvl1pPr indent="162560" lvl="0" marL="0" marR="0" rtl="0" algn="l">
              <a:spcBef>
                <a:spcPts val="640"/>
              </a:spcBef>
              <a:buClr>
                <a:srgbClr val="FFFFFF"/>
              </a:buClr>
              <a:buSzPct val="80000"/>
              <a:buFont typeface="Noto Sans Symbols"/>
              <a:buChar char="▪"/>
              <a:defRPr b="0" i="0" sz="3200" u="none" cap="none" strike="noStrike">
                <a:solidFill>
                  <a:srgbClr val="FFFFFF"/>
                </a:solidFill>
                <a:latin typeface="Calibri"/>
                <a:ea typeface="Calibri"/>
                <a:cs typeface="Calibri"/>
                <a:sym typeface="Calibri"/>
              </a:defRPr>
            </a:lvl1pPr>
            <a:lvl2pPr indent="-230752" lvl="1" marL="1056252" marR="0" rtl="0" algn="l">
              <a:spcBef>
                <a:spcPts val="560"/>
              </a:spcBef>
              <a:buClr>
                <a:srgbClr val="FFFFFF"/>
              </a:buClr>
              <a:buSzPct val="100000"/>
              <a:buFont typeface="Arial"/>
              <a:buChar char="–"/>
              <a:defRPr b="0" i="0" sz="2800" u="none" cap="none" strike="noStrike">
                <a:solidFill>
                  <a:srgbClr val="FFFFFF"/>
                </a:solidFill>
                <a:latin typeface="Calibri"/>
                <a:ea typeface="Calibri"/>
                <a:cs typeface="Calibri"/>
                <a:sym typeface="Calibri"/>
              </a:defRPr>
            </a:lvl2pPr>
            <a:lvl3pPr indent="-177203" lvl="2" marL="1625003" marR="0" rtl="0" algn="l">
              <a:spcBef>
                <a:spcPts val="480"/>
              </a:spcBef>
              <a:buClr>
                <a:srgbClr val="FFFFFF"/>
              </a:buClr>
              <a:buSzPct val="100000"/>
              <a:buFont typeface="Arial"/>
              <a:buChar char="•"/>
              <a:defRPr b="0" i="0" sz="2400" u="none" cap="none" strike="noStrike">
                <a:solidFill>
                  <a:srgbClr val="FFFFFF"/>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harcoal watermark 1">
    <p:bg>
      <p:bgPr>
        <a:blipFill rotWithShape="1">
          <a:blip r:embed="rId2">
            <a:alphaModFix/>
          </a:blip>
          <a:stretch>
            <a:fillRect b="0" l="0" r="0" t="0"/>
          </a:stretch>
        </a:blipFill>
      </p:bgPr>
    </p:bg>
    <p:spTree>
      <p:nvGrpSpPr>
        <p:cNvPr id="61" name="Shape 61"/>
        <p:cNvGrpSpPr/>
        <p:nvPr/>
      </p:nvGrpSpPr>
      <p:grpSpPr>
        <a:xfrm>
          <a:off x="0" y="0"/>
          <a:ext cx="0" cy="0"/>
          <a:chOff x="0" y="0"/>
          <a:chExt cx="0" cy="0"/>
        </a:xfrm>
      </p:grpSpPr>
      <p:sp>
        <p:nvSpPr>
          <p:cNvPr id="62" name="Shape 62"/>
          <p:cNvSpPr txBox="1"/>
          <p:nvPr>
            <p:ph type="title"/>
          </p:nvPr>
        </p:nvSpPr>
        <p:spPr>
          <a:xfrm>
            <a:off x="649685" y="3386244"/>
            <a:ext cx="11694319" cy="1331598"/>
          </a:xfrm>
          <a:prstGeom prst="rect">
            <a:avLst/>
          </a:prstGeom>
          <a:noFill/>
          <a:ln>
            <a:noFill/>
          </a:ln>
        </p:spPr>
        <p:txBody>
          <a:bodyPr anchorCtr="0" anchor="ctr" bIns="91425" lIns="91425" rIns="91425" tIns="91425"/>
          <a:lstStyle>
            <a:lvl1pPr indent="0" lvl="0" marL="0" marR="0" rtl="0" algn="l">
              <a:spcBef>
                <a:spcPts val="0"/>
              </a:spcBef>
              <a:buClr>
                <a:schemeClr val="lt1"/>
              </a:buClr>
              <a:buFont typeface="Cambria"/>
              <a:buNone/>
              <a:defRPr b="1" i="0" sz="7800" u="none" cap="none" strike="noStrike">
                <a:solidFill>
                  <a:schemeClr val="lt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3" name="Shape 63"/>
          <p:cNvSpPr txBox="1"/>
          <p:nvPr>
            <p:ph idx="1" type="body"/>
          </p:nvPr>
        </p:nvSpPr>
        <p:spPr>
          <a:xfrm>
            <a:off x="649287" y="4681537"/>
            <a:ext cx="6789736" cy="869933"/>
          </a:xfrm>
          <a:prstGeom prst="rect">
            <a:avLst/>
          </a:prstGeom>
          <a:noFill/>
          <a:ln>
            <a:noFill/>
          </a:ln>
        </p:spPr>
        <p:txBody>
          <a:bodyPr anchorCtr="0" anchor="t" bIns="91425" lIns="91425" rIns="91425" tIns="91425"/>
          <a:lstStyle>
            <a:lvl1pPr indent="0" lvl="0" marL="0" marR="0" rtl="0" algn="l">
              <a:spcBef>
                <a:spcPts val="960"/>
              </a:spcBef>
              <a:buClr>
                <a:srgbClr val="FFFFFF"/>
              </a:buClr>
              <a:buFont typeface="Arial"/>
              <a:buNone/>
              <a:defRPr b="0" i="0" sz="4800" u="none" cap="none" strike="noStrike">
                <a:solidFill>
                  <a:srgbClr val="FFFFFF"/>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harcoal watermark 2">
    <p:bg>
      <p:bgPr>
        <a:blipFill rotWithShape="1">
          <a:blip r:embed="rId2">
            <a:alphaModFix/>
          </a:blip>
          <a:stretch>
            <a:fillRect b="0" l="0" r="0" t="0"/>
          </a:stretch>
        </a:blipFill>
      </p:bgPr>
    </p:bg>
    <p:spTree>
      <p:nvGrpSpPr>
        <p:cNvPr id="64" name="Shape 64"/>
        <p:cNvGrpSpPr/>
        <p:nvPr/>
      </p:nvGrpSpPr>
      <p:grpSpPr>
        <a:xfrm>
          <a:off x="0" y="0"/>
          <a:ext cx="0" cy="0"/>
          <a:chOff x="0" y="0"/>
          <a:chExt cx="0" cy="0"/>
        </a:xfrm>
      </p:grpSpPr>
      <p:sp>
        <p:nvSpPr>
          <p:cNvPr id="65" name="Shape 65"/>
          <p:cNvSpPr/>
          <p:nvPr>
            <p:ph idx="2" type="pic"/>
          </p:nvPr>
        </p:nvSpPr>
        <p:spPr>
          <a:xfrm>
            <a:off x="8064500" y="2632075"/>
            <a:ext cx="4345214" cy="6284912"/>
          </a:xfrm>
          <a:prstGeom prst="rect">
            <a:avLst/>
          </a:prstGeom>
          <a:noFill/>
          <a:ln>
            <a:noFill/>
          </a:ln>
        </p:spPr>
        <p:txBody>
          <a:bodyPr anchorCtr="0" anchor="ctr" bIns="91425" lIns="91425" rIns="91425" tIns="91425"/>
          <a:lstStyle>
            <a:lvl1pPr indent="0" lvl="0" marL="0" marR="0" rtl="0" algn="ctr">
              <a:spcBef>
                <a:spcPts val="640"/>
              </a:spcBef>
              <a:buClr>
                <a:srgbClr val="FFFFFF"/>
              </a:buClr>
              <a:buFont typeface="Arial"/>
              <a:buNone/>
              <a:defRPr b="0" i="0" sz="3200" u="none" cap="none" strike="noStrike">
                <a:solidFill>
                  <a:srgbClr val="FFFFFF"/>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66" name="Shape 66"/>
          <p:cNvSpPr txBox="1"/>
          <p:nvPr>
            <p:ph type="ctrTitle"/>
          </p:nvPr>
        </p:nvSpPr>
        <p:spPr>
          <a:xfrm>
            <a:off x="974526" y="2653778"/>
            <a:ext cx="6944829" cy="1054598"/>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Cambria"/>
              <a:buNone/>
              <a:defRPr b="1" i="0" sz="6000" u="none" cap="none" strike="noStrike">
                <a:solidFill>
                  <a:srgbClr val="FFFFFF"/>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7" name="Shape 67"/>
          <p:cNvSpPr txBox="1"/>
          <p:nvPr>
            <p:ph idx="1" type="subTitle"/>
          </p:nvPr>
        </p:nvSpPr>
        <p:spPr>
          <a:xfrm>
            <a:off x="974526" y="3729462"/>
            <a:ext cx="6944829" cy="746823"/>
          </a:xfrm>
          <a:prstGeom prst="rect">
            <a:avLst/>
          </a:prstGeom>
          <a:noFill/>
          <a:ln>
            <a:noFill/>
          </a:ln>
        </p:spPr>
        <p:txBody>
          <a:bodyPr anchorCtr="0" anchor="t" bIns="91425" lIns="91425" rIns="91425" tIns="91425"/>
          <a:lstStyle>
            <a:lvl1pPr indent="0" lvl="0" marL="0" marR="0" rtl="0" algn="l">
              <a:lnSpc>
                <a:spcPct val="100000"/>
              </a:lnSpc>
              <a:spcBef>
                <a:spcPts val="800"/>
              </a:spcBef>
              <a:spcAft>
                <a:spcPts val="0"/>
              </a:spcAft>
              <a:buClr>
                <a:srgbClr val="FFFFFF"/>
              </a:buClr>
              <a:buFont typeface="Arial"/>
              <a:buNone/>
              <a:defRPr b="0" i="0" sz="4000" u="none" cap="none" strike="noStrike">
                <a:solidFill>
                  <a:srgbClr val="FFFFFF"/>
                </a:solidFill>
                <a:latin typeface="Calibri"/>
                <a:ea typeface="Calibri"/>
                <a:cs typeface="Calibri"/>
                <a:sym typeface="Calibri"/>
              </a:defRPr>
            </a:lvl1pPr>
            <a:lvl2pPr indent="-2301" lvl="1" marL="650001" marR="0" rtl="0" algn="ctr">
              <a:spcBef>
                <a:spcPts val="800"/>
              </a:spcBef>
              <a:buClr>
                <a:srgbClr val="8A8C8F"/>
              </a:buClr>
              <a:buFont typeface="Arial"/>
              <a:buNone/>
              <a:defRPr b="0" i="0" sz="4000" u="none" cap="none" strike="noStrike">
                <a:solidFill>
                  <a:srgbClr val="8A8C8F"/>
                </a:solidFill>
                <a:latin typeface="Calibri"/>
                <a:ea typeface="Calibri"/>
                <a:cs typeface="Calibri"/>
                <a:sym typeface="Calibri"/>
              </a:defRPr>
            </a:lvl2pPr>
            <a:lvl3pPr indent="-4602" lvl="2" marL="1300002" marR="0" rtl="0" algn="ctr">
              <a:spcBef>
                <a:spcPts val="680"/>
              </a:spcBef>
              <a:buClr>
                <a:srgbClr val="8A8C8F"/>
              </a:buClr>
              <a:buFont typeface="Arial"/>
              <a:buNone/>
              <a:defRPr b="0" i="0" sz="3400" u="none" cap="none" strike="noStrike">
                <a:solidFill>
                  <a:srgbClr val="8A8C8F"/>
                </a:solidFill>
                <a:latin typeface="Calibri"/>
                <a:ea typeface="Calibri"/>
                <a:cs typeface="Calibri"/>
                <a:sym typeface="Calibri"/>
              </a:defRPr>
            </a:lvl3pPr>
            <a:lvl4pPr indent="-6904" lvl="3" marL="1950004"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4pPr>
            <a:lvl5pPr indent="-9205" lvl="4" marL="2600005"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5pPr>
            <a:lvl6pPr indent="-11506" lvl="5" marL="3250006"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6pPr>
            <a:lvl7pPr indent="-1106" lvl="6" marL="3900007"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7pPr>
            <a:lvl8pPr indent="-3409" lvl="7" marL="4550009"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8pPr>
            <a:lvl9pPr indent="-5710" lvl="8" marL="5200010"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9pPr>
          </a:lstStyle>
          <a:p/>
        </p:txBody>
      </p:sp>
      <p:sp>
        <p:nvSpPr>
          <p:cNvPr id="68" name="Shape 68"/>
          <p:cNvSpPr txBox="1"/>
          <p:nvPr>
            <p:ph idx="3" type="body"/>
          </p:nvPr>
        </p:nvSpPr>
        <p:spPr>
          <a:xfrm>
            <a:off x="974725" y="4523700"/>
            <a:ext cx="6944631" cy="623711"/>
          </a:xfrm>
          <a:prstGeom prst="rect">
            <a:avLst/>
          </a:prstGeom>
          <a:noFill/>
          <a:ln>
            <a:noFill/>
          </a:ln>
        </p:spPr>
        <p:txBody>
          <a:bodyPr anchorCtr="0" anchor="t" bIns="91425" lIns="91425" rIns="91425" tIns="91425"/>
          <a:lstStyle>
            <a:lvl1pPr indent="0" lvl="0" marL="0" marR="0" rtl="0" algn="l">
              <a:spcBef>
                <a:spcPts val="640"/>
              </a:spcBef>
              <a:buClr>
                <a:srgbClr val="FFFFFF"/>
              </a:buClr>
              <a:buFont typeface="Arial"/>
              <a:buNone/>
              <a:defRPr b="0" i="0" sz="3200" u="none" cap="none" strike="noStrike">
                <a:solidFill>
                  <a:srgbClr val="FFFFFF"/>
                </a:solidFill>
                <a:latin typeface="Calibri"/>
                <a:ea typeface="Calibri"/>
                <a:cs typeface="Calibri"/>
                <a:sym typeface="Calibri"/>
              </a:defRPr>
            </a:lvl1pPr>
            <a:lvl2pPr indent="-2301" lvl="1" marL="650001" marR="0" rtl="0" algn="l">
              <a:spcBef>
                <a:spcPts val="800"/>
              </a:spcBef>
              <a:buClr>
                <a:schemeClr val="dk1"/>
              </a:buClr>
              <a:buFont typeface="Arial"/>
              <a:buNone/>
              <a:defRPr b="0" i="0" sz="4000" u="none" cap="none" strike="noStrike">
                <a:solidFill>
                  <a:schemeClr val="dk1"/>
                </a:solidFill>
                <a:latin typeface="Calibri"/>
                <a:ea typeface="Calibri"/>
                <a:cs typeface="Calibri"/>
                <a:sym typeface="Calibri"/>
              </a:defRPr>
            </a:lvl2pPr>
            <a:lvl3pPr indent="-126403" lvl="2" marL="1625003"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3pPr>
            <a:lvl4pPr indent="-128703" lvl="3" marL="2275004"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4pPr>
            <a:lvl5pPr indent="-131005" lvl="4" marL="2925006"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69" name="Shape 69"/>
          <p:cNvSpPr txBox="1"/>
          <p:nvPr>
            <p:ph idx="4" type="body"/>
          </p:nvPr>
        </p:nvSpPr>
        <p:spPr>
          <a:xfrm>
            <a:off x="974725" y="5213666"/>
            <a:ext cx="6944631" cy="1583974"/>
          </a:xfrm>
          <a:prstGeom prst="rect">
            <a:avLst/>
          </a:prstGeom>
          <a:noFill/>
          <a:ln>
            <a:noFill/>
          </a:ln>
        </p:spPr>
        <p:txBody>
          <a:bodyPr anchorCtr="0" anchor="t" bIns="91425" lIns="91425" rIns="91425" tIns="91425"/>
          <a:lstStyle>
            <a:lvl1pPr indent="162560" lvl="0" marL="0" marR="0" rtl="0" algn="l">
              <a:spcBef>
                <a:spcPts val="640"/>
              </a:spcBef>
              <a:buClr>
                <a:srgbClr val="FFFFFF"/>
              </a:buClr>
              <a:buSzPct val="80000"/>
              <a:buFont typeface="Noto Sans Symbols"/>
              <a:buChar char="▪"/>
              <a:defRPr b="0" i="0" sz="3200" u="none" cap="none" strike="noStrike">
                <a:solidFill>
                  <a:srgbClr val="FFFFFF"/>
                </a:solidFill>
                <a:latin typeface="Calibri"/>
                <a:ea typeface="Calibri"/>
                <a:cs typeface="Calibri"/>
                <a:sym typeface="Calibri"/>
              </a:defRPr>
            </a:lvl1pPr>
            <a:lvl2pPr indent="-230752" lvl="1" marL="1056252" marR="0" rtl="0" algn="l">
              <a:spcBef>
                <a:spcPts val="560"/>
              </a:spcBef>
              <a:buClr>
                <a:srgbClr val="FFFFFF"/>
              </a:buClr>
              <a:buSzPct val="100000"/>
              <a:buFont typeface="Arial"/>
              <a:buChar char="–"/>
              <a:defRPr b="0" i="0" sz="2800" u="none" cap="none" strike="noStrike">
                <a:solidFill>
                  <a:srgbClr val="FFFFFF"/>
                </a:solidFill>
                <a:latin typeface="Calibri"/>
                <a:ea typeface="Calibri"/>
                <a:cs typeface="Calibri"/>
                <a:sym typeface="Calibri"/>
              </a:defRPr>
            </a:lvl2pPr>
            <a:lvl3pPr indent="-177203" lvl="2" marL="1625003" marR="0" rtl="0" algn="l">
              <a:spcBef>
                <a:spcPts val="480"/>
              </a:spcBef>
              <a:buClr>
                <a:srgbClr val="FFFFFF"/>
              </a:buClr>
              <a:buSzPct val="100000"/>
              <a:buFont typeface="Arial"/>
              <a:buChar char="•"/>
              <a:defRPr b="0" i="0" sz="2400" u="none" cap="none" strike="noStrike">
                <a:solidFill>
                  <a:srgbClr val="FFFFFF"/>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harcoal logo 1">
    <p:bg>
      <p:bgPr>
        <a:blipFill rotWithShape="1">
          <a:blip r:embed="rId2">
            <a:alphaModFix/>
          </a:blip>
          <a:stretch>
            <a:fillRect b="0" l="0" r="0" t="0"/>
          </a:stretch>
        </a:blipFill>
      </p:bgPr>
    </p:bg>
    <p:spTree>
      <p:nvGrpSpPr>
        <p:cNvPr id="70" name="Shape 70"/>
        <p:cNvGrpSpPr/>
        <p:nvPr/>
      </p:nvGrpSpPr>
      <p:grpSpPr>
        <a:xfrm>
          <a:off x="0" y="0"/>
          <a:ext cx="0" cy="0"/>
          <a:chOff x="0" y="0"/>
          <a:chExt cx="0" cy="0"/>
        </a:xfrm>
      </p:grpSpPr>
      <p:sp>
        <p:nvSpPr>
          <p:cNvPr id="71" name="Shape 71"/>
          <p:cNvSpPr txBox="1"/>
          <p:nvPr>
            <p:ph type="title"/>
          </p:nvPr>
        </p:nvSpPr>
        <p:spPr>
          <a:xfrm>
            <a:off x="649685" y="3386244"/>
            <a:ext cx="11694319" cy="1331598"/>
          </a:xfrm>
          <a:prstGeom prst="rect">
            <a:avLst/>
          </a:prstGeom>
          <a:noFill/>
          <a:ln>
            <a:noFill/>
          </a:ln>
        </p:spPr>
        <p:txBody>
          <a:bodyPr anchorCtr="0" anchor="ctr" bIns="91425" lIns="91425" rIns="91425" tIns="91425"/>
          <a:lstStyle>
            <a:lvl1pPr indent="0" lvl="0" marL="0" marR="0" rtl="0" algn="l">
              <a:spcBef>
                <a:spcPts val="0"/>
              </a:spcBef>
              <a:buClr>
                <a:schemeClr val="lt1"/>
              </a:buClr>
              <a:buFont typeface="Cambria"/>
              <a:buNone/>
              <a:defRPr b="1" i="0" sz="7800" u="none" cap="none" strike="noStrike">
                <a:solidFill>
                  <a:schemeClr val="lt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2" name="Shape 72"/>
          <p:cNvSpPr txBox="1"/>
          <p:nvPr>
            <p:ph idx="1" type="body"/>
          </p:nvPr>
        </p:nvSpPr>
        <p:spPr>
          <a:xfrm>
            <a:off x="649287" y="4681537"/>
            <a:ext cx="6789736" cy="869933"/>
          </a:xfrm>
          <a:prstGeom prst="rect">
            <a:avLst/>
          </a:prstGeom>
          <a:noFill/>
          <a:ln>
            <a:noFill/>
          </a:ln>
        </p:spPr>
        <p:txBody>
          <a:bodyPr anchorCtr="0" anchor="t" bIns="91425" lIns="91425" rIns="91425" tIns="91425"/>
          <a:lstStyle>
            <a:lvl1pPr indent="0" lvl="0" marL="0" marR="0" rtl="0" algn="l">
              <a:spcBef>
                <a:spcPts val="960"/>
              </a:spcBef>
              <a:buClr>
                <a:srgbClr val="FFFFFF"/>
              </a:buClr>
              <a:buFont typeface="Arial"/>
              <a:buNone/>
              <a:defRPr b="0" i="0" sz="4800" u="none" cap="none" strike="noStrike">
                <a:solidFill>
                  <a:srgbClr val="FFFFFF"/>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harcoal logo 2">
    <p:bg>
      <p:bgPr>
        <a:blipFill rotWithShape="1">
          <a:blip r:embed="rId2">
            <a:alphaModFix/>
          </a:blip>
          <a:stretch>
            <a:fillRect b="0" l="0" r="0" t="0"/>
          </a:stretch>
        </a:blipFill>
      </p:bgPr>
    </p:bg>
    <p:spTree>
      <p:nvGrpSpPr>
        <p:cNvPr id="73" name="Shape 73"/>
        <p:cNvGrpSpPr/>
        <p:nvPr/>
      </p:nvGrpSpPr>
      <p:grpSpPr>
        <a:xfrm>
          <a:off x="0" y="0"/>
          <a:ext cx="0" cy="0"/>
          <a:chOff x="0" y="0"/>
          <a:chExt cx="0" cy="0"/>
        </a:xfrm>
      </p:grpSpPr>
      <p:sp>
        <p:nvSpPr>
          <p:cNvPr id="74" name="Shape 74"/>
          <p:cNvSpPr/>
          <p:nvPr>
            <p:ph idx="2" type="pic"/>
          </p:nvPr>
        </p:nvSpPr>
        <p:spPr>
          <a:xfrm>
            <a:off x="8064500" y="2632075"/>
            <a:ext cx="4345214" cy="6284912"/>
          </a:xfrm>
          <a:prstGeom prst="rect">
            <a:avLst/>
          </a:prstGeom>
          <a:noFill/>
          <a:ln>
            <a:noFill/>
          </a:ln>
        </p:spPr>
        <p:txBody>
          <a:bodyPr anchorCtr="0" anchor="ctr" bIns="91425" lIns="91425" rIns="91425" tIns="91425"/>
          <a:lstStyle>
            <a:lvl1pPr indent="0" lvl="0" marL="0" marR="0" rtl="0" algn="ctr">
              <a:spcBef>
                <a:spcPts val="640"/>
              </a:spcBef>
              <a:buClr>
                <a:srgbClr val="FFFFFF"/>
              </a:buClr>
              <a:buFont typeface="Arial"/>
              <a:buNone/>
              <a:defRPr b="0" i="0" sz="3200" u="none" cap="none" strike="noStrike">
                <a:solidFill>
                  <a:srgbClr val="FFFFFF"/>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75" name="Shape 75"/>
          <p:cNvSpPr txBox="1"/>
          <p:nvPr>
            <p:ph type="ctrTitle"/>
          </p:nvPr>
        </p:nvSpPr>
        <p:spPr>
          <a:xfrm>
            <a:off x="974526" y="2653778"/>
            <a:ext cx="6944829" cy="1054598"/>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Cambria"/>
              <a:buNone/>
              <a:defRPr b="1" i="0" sz="6000" u="none" cap="none" strike="noStrike">
                <a:solidFill>
                  <a:srgbClr val="FFFFFF"/>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6" name="Shape 76"/>
          <p:cNvSpPr txBox="1"/>
          <p:nvPr>
            <p:ph idx="1" type="subTitle"/>
          </p:nvPr>
        </p:nvSpPr>
        <p:spPr>
          <a:xfrm>
            <a:off x="974526" y="3729462"/>
            <a:ext cx="6944829" cy="746823"/>
          </a:xfrm>
          <a:prstGeom prst="rect">
            <a:avLst/>
          </a:prstGeom>
          <a:noFill/>
          <a:ln>
            <a:noFill/>
          </a:ln>
        </p:spPr>
        <p:txBody>
          <a:bodyPr anchorCtr="0" anchor="t" bIns="91425" lIns="91425" rIns="91425" tIns="91425"/>
          <a:lstStyle>
            <a:lvl1pPr indent="0" lvl="0" marL="0" marR="0" rtl="0" algn="l">
              <a:lnSpc>
                <a:spcPct val="100000"/>
              </a:lnSpc>
              <a:spcBef>
                <a:spcPts val="800"/>
              </a:spcBef>
              <a:spcAft>
                <a:spcPts val="0"/>
              </a:spcAft>
              <a:buClr>
                <a:srgbClr val="FFFFFF"/>
              </a:buClr>
              <a:buFont typeface="Arial"/>
              <a:buNone/>
              <a:defRPr b="0" i="0" sz="4000" u="none" cap="none" strike="noStrike">
                <a:solidFill>
                  <a:srgbClr val="FFFFFF"/>
                </a:solidFill>
                <a:latin typeface="Calibri"/>
                <a:ea typeface="Calibri"/>
                <a:cs typeface="Calibri"/>
                <a:sym typeface="Calibri"/>
              </a:defRPr>
            </a:lvl1pPr>
            <a:lvl2pPr indent="-2301" lvl="1" marL="650001" marR="0" rtl="0" algn="ctr">
              <a:spcBef>
                <a:spcPts val="800"/>
              </a:spcBef>
              <a:buClr>
                <a:srgbClr val="8A8C8F"/>
              </a:buClr>
              <a:buFont typeface="Arial"/>
              <a:buNone/>
              <a:defRPr b="0" i="0" sz="4000" u="none" cap="none" strike="noStrike">
                <a:solidFill>
                  <a:srgbClr val="8A8C8F"/>
                </a:solidFill>
                <a:latin typeface="Calibri"/>
                <a:ea typeface="Calibri"/>
                <a:cs typeface="Calibri"/>
                <a:sym typeface="Calibri"/>
              </a:defRPr>
            </a:lvl2pPr>
            <a:lvl3pPr indent="-4602" lvl="2" marL="1300002" marR="0" rtl="0" algn="ctr">
              <a:spcBef>
                <a:spcPts val="680"/>
              </a:spcBef>
              <a:buClr>
                <a:srgbClr val="8A8C8F"/>
              </a:buClr>
              <a:buFont typeface="Arial"/>
              <a:buNone/>
              <a:defRPr b="0" i="0" sz="3400" u="none" cap="none" strike="noStrike">
                <a:solidFill>
                  <a:srgbClr val="8A8C8F"/>
                </a:solidFill>
                <a:latin typeface="Calibri"/>
                <a:ea typeface="Calibri"/>
                <a:cs typeface="Calibri"/>
                <a:sym typeface="Calibri"/>
              </a:defRPr>
            </a:lvl3pPr>
            <a:lvl4pPr indent="-6904" lvl="3" marL="1950004"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4pPr>
            <a:lvl5pPr indent="-9205" lvl="4" marL="2600005"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5pPr>
            <a:lvl6pPr indent="-11506" lvl="5" marL="3250006"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6pPr>
            <a:lvl7pPr indent="-1106" lvl="6" marL="3900007"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7pPr>
            <a:lvl8pPr indent="-3409" lvl="7" marL="4550009"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8pPr>
            <a:lvl9pPr indent="-5710" lvl="8" marL="5200010"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9pPr>
          </a:lstStyle>
          <a:p/>
        </p:txBody>
      </p:sp>
      <p:sp>
        <p:nvSpPr>
          <p:cNvPr id="77" name="Shape 77"/>
          <p:cNvSpPr txBox="1"/>
          <p:nvPr>
            <p:ph idx="3" type="body"/>
          </p:nvPr>
        </p:nvSpPr>
        <p:spPr>
          <a:xfrm>
            <a:off x="974725" y="4523700"/>
            <a:ext cx="6944631" cy="623711"/>
          </a:xfrm>
          <a:prstGeom prst="rect">
            <a:avLst/>
          </a:prstGeom>
          <a:noFill/>
          <a:ln>
            <a:noFill/>
          </a:ln>
        </p:spPr>
        <p:txBody>
          <a:bodyPr anchorCtr="0" anchor="t" bIns="91425" lIns="91425" rIns="91425" tIns="91425"/>
          <a:lstStyle>
            <a:lvl1pPr indent="0" lvl="0" marL="0" marR="0" rtl="0" algn="l">
              <a:spcBef>
                <a:spcPts val="640"/>
              </a:spcBef>
              <a:buClr>
                <a:srgbClr val="FFFFFF"/>
              </a:buClr>
              <a:buFont typeface="Arial"/>
              <a:buNone/>
              <a:defRPr b="0" i="0" sz="3200" u="none" cap="none" strike="noStrike">
                <a:solidFill>
                  <a:srgbClr val="FFFFFF"/>
                </a:solidFill>
                <a:latin typeface="Calibri"/>
                <a:ea typeface="Calibri"/>
                <a:cs typeface="Calibri"/>
                <a:sym typeface="Calibri"/>
              </a:defRPr>
            </a:lvl1pPr>
            <a:lvl2pPr indent="-2301" lvl="1" marL="650001" marR="0" rtl="0" algn="l">
              <a:spcBef>
                <a:spcPts val="800"/>
              </a:spcBef>
              <a:buClr>
                <a:schemeClr val="dk1"/>
              </a:buClr>
              <a:buFont typeface="Arial"/>
              <a:buNone/>
              <a:defRPr b="0" i="0" sz="4000" u="none" cap="none" strike="noStrike">
                <a:solidFill>
                  <a:schemeClr val="dk1"/>
                </a:solidFill>
                <a:latin typeface="Calibri"/>
                <a:ea typeface="Calibri"/>
                <a:cs typeface="Calibri"/>
                <a:sym typeface="Calibri"/>
              </a:defRPr>
            </a:lvl2pPr>
            <a:lvl3pPr indent="-126403" lvl="2" marL="1625003"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3pPr>
            <a:lvl4pPr indent="-128703" lvl="3" marL="2275004"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4pPr>
            <a:lvl5pPr indent="-131005" lvl="4" marL="2925006"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78" name="Shape 78"/>
          <p:cNvSpPr txBox="1"/>
          <p:nvPr>
            <p:ph idx="4" type="body"/>
          </p:nvPr>
        </p:nvSpPr>
        <p:spPr>
          <a:xfrm>
            <a:off x="974725" y="5213666"/>
            <a:ext cx="6944631" cy="1583974"/>
          </a:xfrm>
          <a:prstGeom prst="rect">
            <a:avLst/>
          </a:prstGeom>
          <a:noFill/>
          <a:ln>
            <a:noFill/>
          </a:ln>
        </p:spPr>
        <p:txBody>
          <a:bodyPr anchorCtr="0" anchor="t" bIns="91425" lIns="91425" rIns="91425" tIns="91425"/>
          <a:lstStyle>
            <a:lvl1pPr indent="162560" lvl="0" marL="0" marR="0" rtl="0" algn="l">
              <a:spcBef>
                <a:spcPts val="640"/>
              </a:spcBef>
              <a:buClr>
                <a:srgbClr val="FFFFFF"/>
              </a:buClr>
              <a:buSzPct val="80000"/>
              <a:buFont typeface="Noto Sans Symbols"/>
              <a:buChar char="▪"/>
              <a:defRPr b="0" i="0" sz="3200" u="none" cap="none" strike="noStrike">
                <a:solidFill>
                  <a:srgbClr val="FFFFFF"/>
                </a:solidFill>
                <a:latin typeface="Calibri"/>
                <a:ea typeface="Calibri"/>
                <a:cs typeface="Calibri"/>
                <a:sym typeface="Calibri"/>
              </a:defRPr>
            </a:lvl1pPr>
            <a:lvl2pPr indent="-230752" lvl="1" marL="1056252" marR="0" rtl="0" algn="l">
              <a:spcBef>
                <a:spcPts val="560"/>
              </a:spcBef>
              <a:buClr>
                <a:srgbClr val="FFFFFF"/>
              </a:buClr>
              <a:buSzPct val="100000"/>
              <a:buFont typeface="Arial"/>
              <a:buChar char="–"/>
              <a:defRPr b="0" i="0" sz="2800" u="none" cap="none" strike="noStrike">
                <a:solidFill>
                  <a:srgbClr val="FFFFFF"/>
                </a:solidFill>
                <a:latin typeface="Calibri"/>
                <a:ea typeface="Calibri"/>
                <a:cs typeface="Calibri"/>
                <a:sym typeface="Calibri"/>
              </a:defRPr>
            </a:lvl2pPr>
            <a:lvl3pPr indent="-177203" lvl="2" marL="1625003" marR="0" rtl="0" algn="l">
              <a:spcBef>
                <a:spcPts val="480"/>
              </a:spcBef>
              <a:buClr>
                <a:srgbClr val="FFFFFF"/>
              </a:buClr>
              <a:buSzPct val="100000"/>
              <a:buFont typeface="Arial"/>
              <a:buChar char="•"/>
              <a:defRPr b="0" i="0" sz="2400" u="none" cap="none" strike="noStrike">
                <a:solidFill>
                  <a:srgbClr val="FFFFFF"/>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harcoal Simple 1">
    <p:bg>
      <p:bgPr>
        <a:blipFill rotWithShape="1">
          <a:blip r:embed="rId2">
            <a:alphaModFix/>
          </a:blip>
          <a:stretch>
            <a:fillRect b="0" l="0" r="0" t="0"/>
          </a:stretch>
        </a:blipFill>
      </p:bgPr>
    </p:bg>
    <p:spTree>
      <p:nvGrpSpPr>
        <p:cNvPr id="79" name="Shape 79"/>
        <p:cNvGrpSpPr/>
        <p:nvPr/>
      </p:nvGrpSpPr>
      <p:grpSpPr>
        <a:xfrm>
          <a:off x="0" y="0"/>
          <a:ext cx="0" cy="0"/>
          <a:chOff x="0" y="0"/>
          <a:chExt cx="0" cy="0"/>
        </a:xfrm>
      </p:grpSpPr>
      <p:sp>
        <p:nvSpPr>
          <p:cNvPr id="80" name="Shape 80"/>
          <p:cNvSpPr txBox="1"/>
          <p:nvPr>
            <p:ph type="title"/>
          </p:nvPr>
        </p:nvSpPr>
        <p:spPr>
          <a:xfrm>
            <a:off x="649685" y="3386244"/>
            <a:ext cx="11694319" cy="1331598"/>
          </a:xfrm>
          <a:prstGeom prst="rect">
            <a:avLst/>
          </a:prstGeom>
          <a:noFill/>
          <a:ln>
            <a:noFill/>
          </a:ln>
        </p:spPr>
        <p:txBody>
          <a:bodyPr anchorCtr="0" anchor="ctr" bIns="91425" lIns="91425" rIns="91425" tIns="91425"/>
          <a:lstStyle>
            <a:lvl1pPr indent="0" lvl="0" marL="0" marR="0" rtl="0" algn="l">
              <a:spcBef>
                <a:spcPts val="0"/>
              </a:spcBef>
              <a:buClr>
                <a:schemeClr val="lt1"/>
              </a:buClr>
              <a:buFont typeface="Cambria"/>
              <a:buNone/>
              <a:defRPr b="1" i="0" sz="7800" u="none" cap="none" strike="noStrike">
                <a:solidFill>
                  <a:schemeClr val="lt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1" name="Shape 81"/>
          <p:cNvSpPr txBox="1"/>
          <p:nvPr>
            <p:ph idx="1" type="body"/>
          </p:nvPr>
        </p:nvSpPr>
        <p:spPr>
          <a:xfrm>
            <a:off x="649287" y="4681537"/>
            <a:ext cx="6789736" cy="869933"/>
          </a:xfrm>
          <a:prstGeom prst="rect">
            <a:avLst/>
          </a:prstGeom>
          <a:noFill/>
          <a:ln>
            <a:noFill/>
          </a:ln>
        </p:spPr>
        <p:txBody>
          <a:bodyPr anchorCtr="0" anchor="t" bIns="91425" lIns="91425" rIns="91425" tIns="91425"/>
          <a:lstStyle>
            <a:lvl1pPr indent="0" lvl="0" marL="0" marR="0" rtl="0" algn="l">
              <a:spcBef>
                <a:spcPts val="960"/>
              </a:spcBef>
              <a:buClr>
                <a:srgbClr val="FFFFFF"/>
              </a:buClr>
              <a:buFont typeface="Arial"/>
              <a:buNone/>
              <a:defRPr b="0" i="0" sz="4800" u="none" cap="none" strike="noStrike">
                <a:solidFill>
                  <a:srgbClr val="FFFFFF"/>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harcoal Simple 2">
    <p:bg>
      <p:bgPr>
        <a:blipFill rotWithShape="1">
          <a:blip r:embed="rId2">
            <a:alphaModFix/>
          </a:blip>
          <a:stretch>
            <a:fillRect b="0" l="0" r="0" t="0"/>
          </a:stretch>
        </a:blipFill>
      </p:bgPr>
    </p:bg>
    <p:spTree>
      <p:nvGrpSpPr>
        <p:cNvPr id="82" name="Shape 82"/>
        <p:cNvGrpSpPr/>
        <p:nvPr/>
      </p:nvGrpSpPr>
      <p:grpSpPr>
        <a:xfrm>
          <a:off x="0" y="0"/>
          <a:ext cx="0" cy="0"/>
          <a:chOff x="0" y="0"/>
          <a:chExt cx="0" cy="0"/>
        </a:xfrm>
      </p:grpSpPr>
      <p:sp>
        <p:nvSpPr>
          <p:cNvPr id="83" name="Shape 83"/>
          <p:cNvSpPr/>
          <p:nvPr>
            <p:ph idx="2" type="pic"/>
          </p:nvPr>
        </p:nvSpPr>
        <p:spPr>
          <a:xfrm>
            <a:off x="8064500" y="2632075"/>
            <a:ext cx="4345214" cy="6284912"/>
          </a:xfrm>
          <a:prstGeom prst="rect">
            <a:avLst/>
          </a:prstGeom>
          <a:noFill/>
          <a:ln>
            <a:noFill/>
          </a:ln>
        </p:spPr>
        <p:txBody>
          <a:bodyPr anchorCtr="0" anchor="ctr" bIns="91425" lIns="91425" rIns="91425" tIns="91425"/>
          <a:lstStyle>
            <a:lvl1pPr indent="0" lvl="0" marL="0" marR="0" rtl="0" algn="ctr">
              <a:spcBef>
                <a:spcPts val="640"/>
              </a:spcBef>
              <a:buClr>
                <a:srgbClr val="FFFFFF"/>
              </a:buClr>
              <a:buFont typeface="Arial"/>
              <a:buNone/>
              <a:defRPr b="0" i="0" sz="3200" u="none" cap="none" strike="noStrike">
                <a:solidFill>
                  <a:srgbClr val="FFFFFF"/>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84" name="Shape 84"/>
          <p:cNvSpPr txBox="1"/>
          <p:nvPr>
            <p:ph type="ctrTitle"/>
          </p:nvPr>
        </p:nvSpPr>
        <p:spPr>
          <a:xfrm>
            <a:off x="974526" y="2653778"/>
            <a:ext cx="6944829" cy="1054598"/>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Cambria"/>
              <a:buNone/>
              <a:defRPr b="1" i="0" sz="6000" u="none" cap="none" strike="noStrike">
                <a:solidFill>
                  <a:srgbClr val="FFFFFF"/>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5" name="Shape 85"/>
          <p:cNvSpPr txBox="1"/>
          <p:nvPr>
            <p:ph idx="1" type="subTitle"/>
          </p:nvPr>
        </p:nvSpPr>
        <p:spPr>
          <a:xfrm>
            <a:off x="974526" y="3729462"/>
            <a:ext cx="6944829" cy="746823"/>
          </a:xfrm>
          <a:prstGeom prst="rect">
            <a:avLst/>
          </a:prstGeom>
          <a:noFill/>
          <a:ln>
            <a:noFill/>
          </a:ln>
        </p:spPr>
        <p:txBody>
          <a:bodyPr anchorCtr="0" anchor="t" bIns="91425" lIns="91425" rIns="91425" tIns="91425"/>
          <a:lstStyle>
            <a:lvl1pPr indent="0" lvl="0" marL="0" marR="0" rtl="0" algn="l">
              <a:lnSpc>
                <a:spcPct val="100000"/>
              </a:lnSpc>
              <a:spcBef>
                <a:spcPts val="800"/>
              </a:spcBef>
              <a:spcAft>
                <a:spcPts val="0"/>
              </a:spcAft>
              <a:buClr>
                <a:srgbClr val="FFFFFF"/>
              </a:buClr>
              <a:buFont typeface="Arial"/>
              <a:buNone/>
              <a:defRPr b="0" i="0" sz="4000" u="none" cap="none" strike="noStrike">
                <a:solidFill>
                  <a:srgbClr val="FFFFFF"/>
                </a:solidFill>
                <a:latin typeface="Calibri"/>
                <a:ea typeface="Calibri"/>
                <a:cs typeface="Calibri"/>
                <a:sym typeface="Calibri"/>
              </a:defRPr>
            </a:lvl1pPr>
            <a:lvl2pPr indent="-2301" lvl="1" marL="650001" marR="0" rtl="0" algn="ctr">
              <a:spcBef>
                <a:spcPts val="800"/>
              </a:spcBef>
              <a:buClr>
                <a:srgbClr val="8A8C8F"/>
              </a:buClr>
              <a:buFont typeface="Arial"/>
              <a:buNone/>
              <a:defRPr b="0" i="0" sz="4000" u="none" cap="none" strike="noStrike">
                <a:solidFill>
                  <a:srgbClr val="8A8C8F"/>
                </a:solidFill>
                <a:latin typeface="Calibri"/>
                <a:ea typeface="Calibri"/>
                <a:cs typeface="Calibri"/>
                <a:sym typeface="Calibri"/>
              </a:defRPr>
            </a:lvl2pPr>
            <a:lvl3pPr indent="-4602" lvl="2" marL="1300002" marR="0" rtl="0" algn="ctr">
              <a:spcBef>
                <a:spcPts val="680"/>
              </a:spcBef>
              <a:buClr>
                <a:srgbClr val="8A8C8F"/>
              </a:buClr>
              <a:buFont typeface="Arial"/>
              <a:buNone/>
              <a:defRPr b="0" i="0" sz="3400" u="none" cap="none" strike="noStrike">
                <a:solidFill>
                  <a:srgbClr val="8A8C8F"/>
                </a:solidFill>
                <a:latin typeface="Calibri"/>
                <a:ea typeface="Calibri"/>
                <a:cs typeface="Calibri"/>
                <a:sym typeface="Calibri"/>
              </a:defRPr>
            </a:lvl3pPr>
            <a:lvl4pPr indent="-6904" lvl="3" marL="1950004"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4pPr>
            <a:lvl5pPr indent="-9205" lvl="4" marL="2600005"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5pPr>
            <a:lvl6pPr indent="-11506" lvl="5" marL="3250006"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6pPr>
            <a:lvl7pPr indent="-1106" lvl="6" marL="3900007"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7pPr>
            <a:lvl8pPr indent="-3409" lvl="7" marL="4550009"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8pPr>
            <a:lvl9pPr indent="-5710" lvl="8" marL="5200010" marR="0" rtl="0" algn="ctr">
              <a:spcBef>
                <a:spcPts val="560"/>
              </a:spcBef>
              <a:buClr>
                <a:srgbClr val="8A8C8F"/>
              </a:buClr>
              <a:buFont typeface="Arial"/>
              <a:buNone/>
              <a:defRPr b="0" i="0" sz="2800" u="none" cap="none" strike="noStrike">
                <a:solidFill>
                  <a:srgbClr val="8A8C8F"/>
                </a:solidFill>
                <a:latin typeface="Calibri"/>
                <a:ea typeface="Calibri"/>
                <a:cs typeface="Calibri"/>
                <a:sym typeface="Calibri"/>
              </a:defRPr>
            </a:lvl9pPr>
          </a:lstStyle>
          <a:p/>
        </p:txBody>
      </p:sp>
      <p:sp>
        <p:nvSpPr>
          <p:cNvPr id="86" name="Shape 86"/>
          <p:cNvSpPr txBox="1"/>
          <p:nvPr>
            <p:ph idx="3" type="body"/>
          </p:nvPr>
        </p:nvSpPr>
        <p:spPr>
          <a:xfrm>
            <a:off x="974725" y="4523700"/>
            <a:ext cx="6944631" cy="623711"/>
          </a:xfrm>
          <a:prstGeom prst="rect">
            <a:avLst/>
          </a:prstGeom>
          <a:noFill/>
          <a:ln>
            <a:noFill/>
          </a:ln>
        </p:spPr>
        <p:txBody>
          <a:bodyPr anchorCtr="0" anchor="t" bIns="91425" lIns="91425" rIns="91425" tIns="91425"/>
          <a:lstStyle>
            <a:lvl1pPr indent="0" lvl="0" marL="0" marR="0" rtl="0" algn="l">
              <a:spcBef>
                <a:spcPts val="640"/>
              </a:spcBef>
              <a:buClr>
                <a:srgbClr val="FFFFFF"/>
              </a:buClr>
              <a:buFont typeface="Arial"/>
              <a:buNone/>
              <a:defRPr b="0" i="0" sz="3200" u="none" cap="none" strike="noStrike">
                <a:solidFill>
                  <a:srgbClr val="FFFFFF"/>
                </a:solidFill>
                <a:latin typeface="Calibri"/>
                <a:ea typeface="Calibri"/>
                <a:cs typeface="Calibri"/>
                <a:sym typeface="Calibri"/>
              </a:defRPr>
            </a:lvl1pPr>
            <a:lvl2pPr indent="-2301" lvl="1" marL="650001" marR="0" rtl="0" algn="l">
              <a:spcBef>
                <a:spcPts val="800"/>
              </a:spcBef>
              <a:buClr>
                <a:schemeClr val="dk1"/>
              </a:buClr>
              <a:buFont typeface="Arial"/>
              <a:buNone/>
              <a:defRPr b="0" i="0" sz="4000" u="none" cap="none" strike="noStrike">
                <a:solidFill>
                  <a:schemeClr val="dk1"/>
                </a:solidFill>
                <a:latin typeface="Calibri"/>
                <a:ea typeface="Calibri"/>
                <a:cs typeface="Calibri"/>
                <a:sym typeface="Calibri"/>
              </a:defRPr>
            </a:lvl2pPr>
            <a:lvl3pPr indent="-126403" lvl="2" marL="1625003"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3pPr>
            <a:lvl4pPr indent="-128703" lvl="3" marL="2275004"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4pPr>
            <a:lvl5pPr indent="-131005" lvl="4" marL="2925006"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
        <p:nvSpPr>
          <p:cNvPr id="87" name="Shape 87"/>
          <p:cNvSpPr txBox="1"/>
          <p:nvPr>
            <p:ph idx="4" type="body"/>
          </p:nvPr>
        </p:nvSpPr>
        <p:spPr>
          <a:xfrm>
            <a:off x="974725" y="5213666"/>
            <a:ext cx="6944631" cy="1583974"/>
          </a:xfrm>
          <a:prstGeom prst="rect">
            <a:avLst/>
          </a:prstGeom>
          <a:noFill/>
          <a:ln>
            <a:noFill/>
          </a:ln>
        </p:spPr>
        <p:txBody>
          <a:bodyPr anchorCtr="0" anchor="t" bIns="91425" lIns="91425" rIns="91425" tIns="91425"/>
          <a:lstStyle>
            <a:lvl1pPr indent="162560" lvl="0" marL="0" marR="0" rtl="0" algn="l">
              <a:spcBef>
                <a:spcPts val="640"/>
              </a:spcBef>
              <a:buClr>
                <a:srgbClr val="FFFFFF"/>
              </a:buClr>
              <a:buSzPct val="80000"/>
              <a:buFont typeface="Noto Sans Symbols"/>
              <a:buChar char="▪"/>
              <a:defRPr b="0" i="0" sz="3200" u="none" cap="none" strike="noStrike">
                <a:solidFill>
                  <a:srgbClr val="FFFFFF"/>
                </a:solidFill>
                <a:latin typeface="Calibri"/>
                <a:ea typeface="Calibri"/>
                <a:cs typeface="Calibri"/>
                <a:sym typeface="Calibri"/>
              </a:defRPr>
            </a:lvl1pPr>
            <a:lvl2pPr indent="-230752" lvl="1" marL="1056252" marR="0" rtl="0" algn="l">
              <a:spcBef>
                <a:spcPts val="560"/>
              </a:spcBef>
              <a:buClr>
                <a:srgbClr val="FFFFFF"/>
              </a:buClr>
              <a:buSzPct val="100000"/>
              <a:buFont typeface="Arial"/>
              <a:buChar char="–"/>
              <a:defRPr b="0" i="0" sz="2800" u="none" cap="none" strike="noStrike">
                <a:solidFill>
                  <a:srgbClr val="FFFFFF"/>
                </a:solidFill>
                <a:latin typeface="Calibri"/>
                <a:ea typeface="Calibri"/>
                <a:cs typeface="Calibri"/>
                <a:sym typeface="Calibri"/>
              </a:defRPr>
            </a:lvl2pPr>
            <a:lvl3pPr indent="-177203" lvl="2" marL="1625003" marR="0" rtl="0" algn="l">
              <a:spcBef>
                <a:spcPts val="480"/>
              </a:spcBef>
              <a:buClr>
                <a:srgbClr val="FFFFFF"/>
              </a:buClr>
              <a:buSzPct val="100000"/>
              <a:buFont typeface="Arial"/>
              <a:buChar char="•"/>
              <a:defRPr b="0" i="0" sz="2400" u="none" cap="none" strike="noStrike">
                <a:solidFill>
                  <a:srgbClr val="FFFFFF"/>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649685" y="3386244"/>
            <a:ext cx="11694319" cy="1331598"/>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Cambria"/>
              <a:buNone/>
              <a:defRPr b="1" i="0" sz="7800" u="none" cap="none" strike="noStrike">
                <a:solidFill>
                  <a:schemeClr val="dk1"/>
                </a:solidFill>
                <a:latin typeface="Cambria"/>
                <a:ea typeface="Cambria"/>
                <a:cs typeface="Cambria"/>
                <a:sym typeface="Cambri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1" name="Shape 11"/>
          <p:cNvSpPr txBox="1"/>
          <p:nvPr>
            <p:ph idx="1" type="body"/>
          </p:nvPr>
        </p:nvSpPr>
        <p:spPr>
          <a:xfrm>
            <a:off x="649685" y="5057135"/>
            <a:ext cx="11694319" cy="869933"/>
          </a:xfrm>
          <a:prstGeom prst="rect">
            <a:avLst/>
          </a:prstGeom>
          <a:noFill/>
          <a:ln>
            <a:noFill/>
          </a:ln>
        </p:spPr>
        <p:txBody>
          <a:bodyPr anchorCtr="0" anchor="t" bIns="91425" lIns="91425" rIns="91425" tIns="91425"/>
          <a:lstStyle>
            <a:lvl1pPr indent="0" lvl="0" marL="0" marR="0" rtl="0" algn="l">
              <a:spcBef>
                <a:spcPts val="960"/>
              </a:spcBef>
              <a:buClr>
                <a:srgbClr val="25303B"/>
              </a:buClr>
              <a:buFont typeface="Arial"/>
              <a:buNone/>
              <a:defRPr b="0" i="0" sz="4800" u="none" cap="none" strike="noStrike">
                <a:solidFill>
                  <a:srgbClr val="25303B"/>
                </a:solidFill>
                <a:latin typeface="Calibri"/>
                <a:ea typeface="Calibri"/>
                <a:cs typeface="Calibri"/>
                <a:sym typeface="Calibri"/>
              </a:defRPr>
            </a:lvl1pPr>
            <a:lvl2pPr indent="-154552" lvl="1" marL="1056252" marR="0" rtl="0" algn="l">
              <a:spcBef>
                <a:spcPts val="800"/>
              </a:spcBef>
              <a:buClr>
                <a:schemeClr val="dk1"/>
              </a:buClr>
              <a:buSzPct val="100000"/>
              <a:buFont typeface="Arial"/>
              <a:buChar char="–"/>
              <a:defRPr b="0" i="0" sz="4000" u="none" cap="none" strike="noStrike">
                <a:solidFill>
                  <a:schemeClr val="dk1"/>
                </a:solidFill>
                <a:latin typeface="Calibri"/>
                <a:ea typeface="Calibri"/>
                <a:cs typeface="Calibri"/>
                <a:sym typeface="Calibri"/>
              </a:defRPr>
            </a:lvl2pPr>
            <a:lvl3pPr indent="-113703" lvl="2" marL="1625003" marR="0" rtl="0" algn="l">
              <a:spcBef>
                <a:spcPts val="680"/>
              </a:spcBef>
              <a:buClr>
                <a:schemeClr val="dk1"/>
              </a:buClr>
              <a:buSzPct val="100000"/>
              <a:buFont typeface="Arial"/>
              <a:buChar char="•"/>
              <a:defRPr b="0" i="0" sz="3400" u="none" cap="none" strike="noStrike">
                <a:solidFill>
                  <a:schemeClr val="dk1"/>
                </a:solidFill>
                <a:latin typeface="Calibri"/>
                <a:ea typeface="Calibri"/>
                <a:cs typeface="Calibri"/>
                <a:sym typeface="Calibri"/>
              </a:defRPr>
            </a:lvl3pPr>
            <a:lvl4pPr indent="-154103" lvl="3" marL="2275004"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4pPr>
            <a:lvl5pPr indent="-156405" lvl="4" marL="2925006"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5pPr>
            <a:lvl6pPr indent="-158706" lvl="5" marL="3575007"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6pPr>
            <a:lvl7pPr indent="-148308" lvl="6" marL="4225008"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7pPr>
            <a:lvl8pPr indent="-150609" lvl="7" marL="4875009"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8pPr>
            <a:lvl9pPr indent="-152910" lvl="8" marL="5525011"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mymedia.leeds.ac.uk/Mediasite/Play/439483bdaaeb475aab8b99cb5ba3f7861d" TargetMode="External"/><Relationship Id="rId4" Type="http://schemas.openxmlformats.org/officeDocument/2006/relationships/hyperlink" Target="https://mymedia.leeds.ac.uk/Mediasite/Play/439483bdaaeb475aab8b99cb5ba3f7861d" TargetMode="External"/><Relationship Id="rId5" Type="http://schemas.openxmlformats.org/officeDocument/2006/relationships/hyperlink" Target="https://mymedia.leeds.ac.uk/Mediasite/Play/439483bdaaeb475aab8b99cb5ba3f7861d" TargetMode="External"/><Relationship Id="rId6" Type="http://schemas.openxmlformats.org/officeDocument/2006/relationships/hyperlink" Target="https://mymedia.leeds.ac.uk/Mediasite/Play/439483bdaaeb475aab8b99cb5ba3f7861d"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jpg"/><Relationship Id="rId4" Type="http://schemas.openxmlformats.org/officeDocument/2006/relationships/image" Target="../media/image12.jpg"/><Relationship Id="rId5"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Shape 93"/>
          <p:cNvSpPr txBox="1"/>
          <p:nvPr/>
        </p:nvSpPr>
        <p:spPr>
          <a:xfrm>
            <a:off x="840184" y="2167847"/>
            <a:ext cx="11694319" cy="2901258"/>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1" i="0" lang="en-US" sz="6000" u="none" cap="none" strike="noStrike">
                <a:solidFill>
                  <a:schemeClr val="dk1"/>
                </a:solidFill>
                <a:latin typeface="Calibri"/>
                <a:ea typeface="Calibri"/>
                <a:cs typeface="Calibri"/>
                <a:sym typeface="Calibri"/>
              </a:rPr>
              <a:t>To boldly go: Creating Inclusive Learning and Teaching Environments</a:t>
            </a:r>
          </a:p>
        </p:txBody>
      </p:sp>
      <p:sp>
        <p:nvSpPr>
          <p:cNvPr id="94" name="Shape 94"/>
          <p:cNvSpPr txBox="1"/>
          <p:nvPr/>
        </p:nvSpPr>
        <p:spPr>
          <a:xfrm>
            <a:off x="840184" y="5630780"/>
            <a:ext cx="8031098" cy="3785651"/>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i="0" lang="en-US" sz="4000" u="none" cap="none" strike="noStrike">
                <a:solidFill>
                  <a:schemeClr val="dk1"/>
                </a:solidFill>
                <a:latin typeface="Calibri"/>
                <a:ea typeface="Calibri"/>
                <a:cs typeface="Calibri"/>
                <a:sym typeface="Calibri"/>
              </a:rPr>
              <a:t>Claire Shanks – Open Door and Disability </a:t>
            </a:r>
          </a:p>
          <a:p>
            <a:pPr indent="0" lvl="0" marL="0" marR="0" rtl="0" algn="l">
              <a:spcBef>
                <a:spcPts val="0"/>
              </a:spcBef>
              <a:buNone/>
            </a:pPr>
            <a:r>
              <a:t/>
            </a:r>
            <a:endParaRPr b="1" sz="4000">
              <a:solidFill>
                <a:schemeClr val="dk1"/>
              </a:solidFill>
              <a:latin typeface="Calibri"/>
              <a:ea typeface="Calibri"/>
              <a:cs typeface="Calibri"/>
              <a:sym typeface="Calibri"/>
            </a:endParaRPr>
          </a:p>
          <a:p>
            <a:pPr indent="0" lvl="0" marL="0" marR="0" rtl="0" algn="l">
              <a:spcBef>
                <a:spcPts val="0"/>
              </a:spcBef>
              <a:buSzPct val="25000"/>
              <a:buNone/>
            </a:pPr>
            <a:r>
              <a:rPr b="1" lang="en-US" sz="4000">
                <a:solidFill>
                  <a:schemeClr val="dk1"/>
                </a:solidFill>
                <a:latin typeface="Calibri"/>
                <a:ea typeface="Calibri"/>
                <a:cs typeface="Calibri"/>
                <a:sym typeface="Calibri"/>
              </a:rPr>
              <a:t>Liz Waller – Information Services</a:t>
            </a:r>
          </a:p>
          <a:p>
            <a:pPr indent="0" lvl="0" marL="0" marR="0" rtl="0" algn="l">
              <a:spcBef>
                <a:spcPts val="0"/>
              </a:spcBef>
              <a:buNone/>
            </a:pPr>
            <a:r>
              <a:t/>
            </a:r>
            <a:endParaRPr b="1" sz="4000">
              <a:solidFill>
                <a:schemeClr val="dk1"/>
              </a:solidFill>
              <a:latin typeface="Calibri"/>
              <a:ea typeface="Calibri"/>
              <a:cs typeface="Calibri"/>
              <a:sym typeface="Calibri"/>
            </a:endParaRPr>
          </a:p>
          <a:p>
            <a:pPr indent="0" lvl="0" marL="0" marR="0" rtl="0" algn="l">
              <a:spcBef>
                <a:spcPts val="0"/>
              </a:spcBef>
              <a:buSzPct val="25000"/>
              <a:buNone/>
            </a:pPr>
            <a:r>
              <a:rPr b="1" lang="en-US" sz="4000">
                <a:solidFill>
                  <a:schemeClr val="dk1"/>
                </a:solidFill>
                <a:latin typeface="Calibri"/>
                <a:ea typeface="Calibri"/>
                <a:cs typeface="Calibri"/>
                <a:sym typeface="Calibri"/>
              </a:rPr>
              <a:t>Maria Ayaz – Equality and Diversity</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Shape 100"/>
          <p:cNvSpPr txBox="1"/>
          <p:nvPr>
            <p:ph type="title"/>
          </p:nvPr>
        </p:nvSpPr>
        <p:spPr>
          <a:xfrm>
            <a:off x="649685" y="1717198"/>
            <a:ext cx="11694319" cy="1331598"/>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1" i="0" lang="en-US" sz="7800" u="none" cap="none" strike="noStrike">
                <a:solidFill>
                  <a:schemeClr val="dk1"/>
                </a:solidFill>
                <a:latin typeface="Calibri"/>
                <a:ea typeface="Calibri"/>
                <a:cs typeface="Calibri"/>
                <a:sym typeface="Calibri"/>
              </a:rPr>
              <a:t>Aims and Objectives</a:t>
            </a:r>
          </a:p>
        </p:txBody>
      </p:sp>
      <p:sp>
        <p:nvSpPr>
          <p:cNvPr id="101" name="Shape 101"/>
          <p:cNvSpPr txBox="1"/>
          <p:nvPr/>
        </p:nvSpPr>
        <p:spPr>
          <a:xfrm>
            <a:off x="786062" y="3336757"/>
            <a:ext cx="11309683" cy="9387185"/>
          </a:xfrm>
          <a:prstGeom prst="rect">
            <a:avLst/>
          </a:prstGeom>
          <a:noFill/>
          <a:ln>
            <a:noFill/>
          </a:ln>
        </p:spPr>
        <p:txBody>
          <a:bodyPr anchorCtr="0" anchor="t" bIns="45700" lIns="91425" rIns="91425" tIns="45700">
            <a:noAutofit/>
          </a:bodyPr>
          <a:lstStyle/>
          <a:p>
            <a:pPr indent="-457200" lvl="0" marL="457200" marR="0" rtl="0" algn="l">
              <a:spcBef>
                <a:spcPts val="0"/>
              </a:spcBef>
              <a:buClr>
                <a:schemeClr val="dk1"/>
              </a:buClr>
              <a:buSzPct val="100000"/>
              <a:buFont typeface="Arial"/>
              <a:buChar char="•"/>
            </a:pPr>
            <a:r>
              <a:rPr lang="en-US" sz="4400">
                <a:solidFill>
                  <a:schemeClr val="dk1"/>
                </a:solidFill>
                <a:latin typeface="Calibri"/>
                <a:ea typeface="Calibri"/>
                <a:cs typeface="Calibri"/>
                <a:sym typeface="Calibri"/>
              </a:rPr>
              <a:t>Gain an understanding of what ‘Inclusive Learning and Teaching (ILT)’ means</a:t>
            </a:r>
          </a:p>
          <a:p>
            <a:pPr indent="-457200" lvl="0" marL="457200" marR="0" rtl="0" algn="l">
              <a:spcBef>
                <a:spcPts val="0"/>
              </a:spcBef>
              <a:buClr>
                <a:schemeClr val="dk1"/>
              </a:buClr>
              <a:buSzPct val="100000"/>
              <a:buFont typeface="Arial"/>
              <a:buChar char="•"/>
            </a:pPr>
            <a:r>
              <a:rPr lang="en-US" sz="4400">
                <a:solidFill>
                  <a:schemeClr val="dk1"/>
                </a:solidFill>
                <a:latin typeface="Calibri"/>
                <a:ea typeface="Calibri"/>
                <a:cs typeface="Calibri"/>
                <a:sym typeface="Calibri"/>
              </a:rPr>
              <a:t>Consider how you can apply ILT to your current teaching practices</a:t>
            </a:r>
          </a:p>
          <a:p>
            <a:pPr indent="-457200" lvl="0" marL="457200" marR="0" rtl="0" algn="l">
              <a:spcBef>
                <a:spcPts val="0"/>
              </a:spcBef>
              <a:buClr>
                <a:schemeClr val="dk1"/>
              </a:buClr>
              <a:buSzPct val="100000"/>
              <a:buFont typeface="Arial"/>
              <a:buChar char="•"/>
            </a:pPr>
            <a:r>
              <a:rPr lang="en-US" sz="4400">
                <a:solidFill>
                  <a:schemeClr val="dk1"/>
                </a:solidFill>
                <a:latin typeface="Calibri"/>
                <a:ea typeface="Calibri"/>
                <a:cs typeface="Calibri"/>
                <a:sym typeface="Calibri"/>
              </a:rPr>
              <a:t>Gain an understanding of Universal Design for Learning</a:t>
            </a:r>
          </a:p>
          <a:p>
            <a:pPr indent="-457200" lvl="0" marL="457200" marR="0" rtl="0" algn="l">
              <a:spcBef>
                <a:spcPts val="0"/>
              </a:spcBef>
              <a:buClr>
                <a:schemeClr val="dk1"/>
              </a:buClr>
              <a:buSzPct val="100000"/>
              <a:buFont typeface="Arial"/>
              <a:buChar char="•"/>
            </a:pPr>
            <a:r>
              <a:rPr lang="en-US" sz="4400">
                <a:solidFill>
                  <a:schemeClr val="dk1"/>
                </a:solidFill>
                <a:latin typeface="Calibri"/>
                <a:ea typeface="Calibri"/>
                <a:cs typeface="Calibri"/>
                <a:sym typeface="Calibri"/>
              </a:rPr>
              <a:t>Share good practice with colleagues</a:t>
            </a:r>
          </a:p>
          <a:p>
            <a:pPr indent="-457200" lvl="0" marL="457200" marR="0" rtl="0" algn="l">
              <a:spcBef>
                <a:spcPts val="0"/>
              </a:spcBef>
              <a:buClr>
                <a:schemeClr val="dk1"/>
              </a:buClr>
              <a:buSzPct val="100000"/>
              <a:buFont typeface="Arial"/>
              <a:buChar char="•"/>
            </a:pPr>
            <a:r>
              <a:rPr lang="en-US" sz="4400">
                <a:solidFill>
                  <a:schemeClr val="dk1"/>
                </a:solidFill>
                <a:latin typeface="Calibri"/>
                <a:ea typeface="Calibri"/>
                <a:cs typeface="Calibri"/>
                <a:sym typeface="Calibri"/>
              </a:rPr>
              <a:t>Learn from colleague’s experiences</a:t>
            </a:r>
          </a:p>
          <a:p>
            <a:pPr indent="0" lvl="0" marL="0" marR="0" rtl="0" algn="l">
              <a:spcBef>
                <a:spcPts val="0"/>
              </a:spcBef>
              <a:buNone/>
            </a:pPr>
            <a:r>
              <a:t/>
            </a:r>
            <a:endParaRPr sz="3600">
              <a:solidFill>
                <a:schemeClr val="dk1"/>
              </a:solidFill>
              <a:latin typeface="Calibri"/>
              <a:ea typeface="Calibri"/>
              <a:cs typeface="Calibri"/>
              <a:sym typeface="Calibri"/>
            </a:endParaRPr>
          </a:p>
          <a:p>
            <a:pPr indent="0" lvl="0" marL="0" marR="0" rtl="0" algn="l">
              <a:spcBef>
                <a:spcPts val="0"/>
              </a:spcBef>
              <a:buNone/>
            </a:pPr>
            <a:r>
              <a:t/>
            </a:r>
            <a:endParaRPr sz="3600">
              <a:solidFill>
                <a:schemeClr val="dk1"/>
              </a:solidFill>
              <a:latin typeface="Calibri"/>
              <a:ea typeface="Calibri"/>
              <a:cs typeface="Calibri"/>
              <a:sym typeface="Calibri"/>
            </a:endParaRPr>
          </a:p>
          <a:p>
            <a:pPr indent="-457200" lvl="0" marL="457200" marR="0" rtl="0" algn="l">
              <a:spcBef>
                <a:spcPts val="0"/>
              </a:spcBef>
              <a:buClr>
                <a:schemeClr val="dk1"/>
              </a:buClr>
              <a:buFont typeface="Arial"/>
              <a:buNone/>
            </a:pPr>
            <a:r>
              <a:t/>
            </a:r>
            <a:endParaRPr sz="3600">
              <a:solidFill>
                <a:schemeClr val="dk1"/>
              </a:solidFill>
              <a:latin typeface="Calibri"/>
              <a:ea typeface="Calibri"/>
              <a:cs typeface="Calibri"/>
              <a:sym typeface="Calibri"/>
            </a:endParaRPr>
          </a:p>
          <a:p>
            <a:pPr indent="-457200" lvl="0" marL="457200" marR="0" rtl="0" algn="l">
              <a:spcBef>
                <a:spcPts val="0"/>
              </a:spcBef>
              <a:buClr>
                <a:schemeClr val="dk1"/>
              </a:buClr>
              <a:buFont typeface="Arial"/>
              <a:buNone/>
            </a:pPr>
            <a:r>
              <a:t/>
            </a:r>
            <a:endParaRPr sz="3600">
              <a:solidFill>
                <a:schemeClr val="dk1"/>
              </a:solidFill>
              <a:latin typeface="Calibri"/>
              <a:ea typeface="Calibri"/>
              <a:cs typeface="Calibri"/>
              <a:sym typeface="Calibri"/>
            </a:endParaRPr>
          </a:p>
          <a:p>
            <a:pPr indent="-457200" lvl="0" marL="457200" marR="0" rtl="0" algn="l">
              <a:spcBef>
                <a:spcPts val="0"/>
              </a:spcBef>
              <a:buClr>
                <a:schemeClr val="dk1"/>
              </a:buClr>
              <a:buFont typeface="Arial"/>
              <a:buNone/>
            </a:pPr>
            <a:r>
              <a:t/>
            </a:r>
            <a:endParaRPr sz="3600">
              <a:solidFill>
                <a:schemeClr val="dk1"/>
              </a:solidFill>
              <a:latin typeface="Calibri"/>
              <a:ea typeface="Calibri"/>
              <a:cs typeface="Calibri"/>
              <a:sym typeface="Calibri"/>
            </a:endParaRPr>
          </a:p>
          <a:p>
            <a:pPr indent="-457200" lvl="0" marL="457200" marR="0" rtl="0" algn="l">
              <a:spcBef>
                <a:spcPts val="0"/>
              </a:spcBef>
              <a:buClr>
                <a:schemeClr val="dk1"/>
              </a:buClr>
              <a:buFont typeface="Arial"/>
              <a:buNone/>
            </a:pPr>
            <a:r>
              <a:t/>
            </a:r>
            <a:endParaRPr sz="3600">
              <a:solidFill>
                <a:schemeClr val="dk1"/>
              </a:solidFill>
              <a:latin typeface="Calibri"/>
              <a:ea typeface="Calibri"/>
              <a:cs typeface="Calibri"/>
              <a:sym typeface="Calibri"/>
            </a:endParaRPr>
          </a:p>
          <a:p>
            <a:pPr indent="-457200" lvl="0" marL="457200" marR="0" rtl="0" algn="l">
              <a:spcBef>
                <a:spcPts val="0"/>
              </a:spcBef>
              <a:buClr>
                <a:schemeClr val="dk1"/>
              </a:buClr>
              <a:buFont typeface="Arial"/>
              <a:buNone/>
            </a:pPr>
            <a:r>
              <a:t/>
            </a:r>
            <a:endParaRPr sz="36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Shape 107"/>
          <p:cNvSpPr txBox="1"/>
          <p:nvPr>
            <p:ph type="title"/>
          </p:nvPr>
        </p:nvSpPr>
        <p:spPr>
          <a:xfrm>
            <a:off x="649285" y="1382030"/>
            <a:ext cx="11694319" cy="1331598"/>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1" i="0" lang="en-US" sz="7800" u="none" cap="none" strike="noStrike">
                <a:solidFill>
                  <a:schemeClr val="dk1"/>
                </a:solidFill>
                <a:latin typeface="Calibri"/>
                <a:ea typeface="Calibri"/>
                <a:cs typeface="Calibri"/>
                <a:sym typeface="Calibri"/>
              </a:rPr>
              <a:t>Question 1</a:t>
            </a:r>
          </a:p>
        </p:txBody>
      </p:sp>
      <p:sp>
        <p:nvSpPr>
          <p:cNvPr id="108" name="Shape 108"/>
          <p:cNvSpPr txBox="1"/>
          <p:nvPr/>
        </p:nvSpPr>
        <p:spPr>
          <a:xfrm>
            <a:off x="649287" y="4409710"/>
            <a:ext cx="11694319" cy="3732254"/>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0" lang="en-US" sz="7800">
                <a:solidFill>
                  <a:schemeClr val="dk1"/>
                </a:solidFill>
                <a:latin typeface="Calibri"/>
                <a:ea typeface="Calibri"/>
                <a:cs typeface="Calibri"/>
                <a:sym typeface="Calibri"/>
              </a:rPr>
              <a:t>What does inclusive learning and teaching mean to you?</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Shape 114"/>
          <p:cNvSpPr txBox="1"/>
          <p:nvPr>
            <p:ph type="title"/>
          </p:nvPr>
        </p:nvSpPr>
        <p:spPr>
          <a:xfrm>
            <a:off x="649685" y="2065089"/>
            <a:ext cx="11694319" cy="6132913"/>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1" i="0" lang="en-US" sz="7800" u="sng" cap="none" strike="noStrike">
                <a:solidFill>
                  <a:schemeClr val="hlink"/>
                </a:solidFill>
                <a:latin typeface="Calibri"/>
                <a:ea typeface="Calibri"/>
                <a:cs typeface="Calibri"/>
                <a:sym typeface="Calibri"/>
                <a:hlinkClick r:id="rId3"/>
              </a:rPr>
              <a:t>Academic perspective of inclusive learning and teaching</a:t>
            </a:r>
            <a:br>
              <a:rPr b="1" i="0" lang="en-US" sz="7800" u="sng" cap="none" strike="noStrike">
                <a:solidFill>
                  <a:schemeClr val="hlink"/>
                </a:solidFill>
                <a:latin typeface="Calibri"/>
                <a:ea typeface="Calibri"/>
                <a:cs typeface="Calibri"/>
                <a:sym typeface="Calibri"/>
                <a:hlinkClick r:id="rId4"/>
              </a:rPr>
            </a:br>
            <a:br>
              <a:rPr b="1" i="0" lang="en-US" sz="7800" u="sng" cap="none" strike="noStrike">
                <a:solidFill>
                  <a:schemeClr val="hlink"/>
                </a:solidFill>
                <a:latin typeface="Calibri"/>
                <a:ea typeface="Calibri"/>
                <a:cs typeface="Calibri"/>
                <a:sym typeface="Calibri"/>
                <a:hlinkClick r:id="rId5"/>
              </a:rPr>
            </a:br>
            <a:r>
              <a:rPr b="1" i="1" lang="en-US" sz="7800" u="sng" cap="none" strike="noStrike">
                <a:solidFill>
                  <a:schemeClr val="hlink"/>
                </a:solidFill>
                <a:latin typeface="Calibri"/>
                <a:ea typeface="Calibri"/>
                <a:cs typeface="Calibri"/>
                <a:sym typeface="Calibri"/>
                <a:hlinkClick r:id="rId6"/>
              </a:rPr>
              <a:t>University of Leeds</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Shape 120"/>
          <p:cNvSpPr txBox="1"/>
          <p:nvPr/>
        </p:nvSpPr>
        <p:spPr>
          <a:xfrm>
            <a:off x="685800" y="2565400"/>
            <a:ext cx="11633199" cy="1754325"/>
          </a:xfrm>
          <a:prstGeom prst="rect">
            <a:avLst/>
          </a:prstGeom>
          <a:noFill/>
          <a:ln cap="flat" cmpd="sng" w="38100">
            <a:solidFill>
              <a:schemeClr val="dk1"/>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b="1" lang="en-US" sz="3600">
                <a:solidFill>
                  <a:srgbClr val="790E12"/>
                </a:solidFill>
                <a:latin typeface="Calibri"/>
                <a:ea typeface="Calibri"/>
                <a:cs typeface="Calibri"/>
                <a:sym typeface="Calibri"/>
              </a:rPr>
              <a:t>‘DSA papered over the cracks of University non-compliance with the Equality Act.’</a:t>
            </a:r>
          </a:p>
          <a:p>
            <a:pPr indent="0" lvl="0" marL="0" marR="0" rtl="0" algn="l">
              <a:spcBef>
                <a:spcPts val="0"/>
              </a:spcBef>
              <a:buSzPct val="25000"/>
              <a:buNone/>
            </a:pPr>
            <a:r>
              <a:rPr i="1" lang="en-US" sz="3600">
                <a:solidFill>
                  <a:srgbClr val="790E12"/>
                </a:solidFill>
                <a:latin typeface="Calibri"/>
                <a:ea typeface="Calibri"/>
                <a:cs typeface="Calibri"/>
                <a:sym typeface="Calibri"/>
              </a:rPr>
              <a:t>David Willets, 2015</a:t>
            </a:r>
          </a:p>
        </p:txBody>
      </p:sp>
      <p:sp>
        <p:nvSpPr>
          <p:cNvPr id="121" name="Shape 121"/>
          <p:cNvSpPr txBox="1"/>
          <p:nvPr/>
        </p:nvSpPr>
        <p:spPr>
          <a:xfrm>
            <a:off x="685800" y="4800600"/>
            <a:ext cx="11633199" cy="3785651"/>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4800">
                <a:solidFill>
                  <a:schemeClr val="dk1"/>
                </a:solidFill>
                <a:latin typeface="Calibri"/>
                <a:ea typeface="Calibri"/>
                <a:cs typeface="Calibri"/>
                <a:sym typeface="Calibri"/>
              </a:rPr>
              <a:t>“Much of what’s been funded [by DSAs] actually constitutes reasonable adjustments under the Equality Act and are therefore legally </a:t>
            </a:r>
            <a:r>
              <a:rPr b="1" lang="en-US" sz="4800" u="sng">
                <a:solidFill>
                  <a:schemeClr val="dk1"/>
                </a:solidFill>
                <a:latin typeface="Calibri"/>
                <a:ea typeface="Calibri"/>
                <a:cs typeface="Calibri"/>
                <a:sym typeface="Calibri"/>
              </a:rPr>
              <a:t>your</a:t>
            </a:r>
            <a:r>
              <a:rPr lang="en-US" sz="4800">
                <a:solidFill>
                  <a:schemeClr val="dk1"/>
                </a:solidFill>
                <a:latin typeface="Calibri"/>
                <a:ea typeface="Calibri"/>
                <a:cs typeface="Calibri"/>
                <a:sym typeface="Calibri"/>
              </a:rPr>
              <a:t> responsibility as a University.’</a:t>
            </a:r>
          </a:p>
          <a:p>
            <a:pPr indent="0" lvl="0" marL="0" marR="0" rtl="0" algn="l">
              <a:spcBef>
                <a:spcPts val="0"/>
              </a:spcBef>
              <a:buSzPct val="25000"/>
              <a:buNone/>
            </a:pPr>
            <a:r>
              <a:rPr i="1" lang="en-US" sz="4800">
                <a:solidFill>
                  <a:schemeClr val="dk1"/>
                </a:solidFill>
                <a:latin typeface="Calibri"/>
                <a:ea typeface="Calibri"/>
                <a:cs typeface="Calibri"/>
                <a:sym typeface="Calibri"/>
              </a:rPr>
              <a:t>BIS</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5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Shape 127"/>
          <p:cNvSpPr txBox="1"/>
          <p:nvPr>
            <p:ph type="title"/>
          </p:nvPr>
        </p:nvSpPr>
        <p:spPr>
          <a:xfrm>
            <a:off x="279398" y="1278816"/>
            <a:ext cx="12471399" cy="2531926"/>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1" i="0" lang="en-US" sz="7800" u="none" cap="none" strike="noStrike">
                <a:solidFill>
                  <a:schemeClr val="dk1"/>
                </a:solidFill>
                <a:latin typeface="Calibri"/>
                <a:ea typeface="Calibri"/>
                <a:cs typeface="Calibri"/>
                <a:sym typeface="Calibri"/>
              </a:rPr>
              <a:t>Universal Design for Learning</a:t>
            </a:r>
          </a:p>
        </p:txBody>
      </p:sp>
      <p:sp>
        <p:nvSpPr>
          <p:cNvPr id="128" name="Shape 128"/>
          <p:cNvSpPr txBox="1"/>
          <p:nvPr/>
        </p:nvSpPr>
        <p:spPr>
          <a:xfrm>
            <a:off x="279400" y="3574582"/>
            <a:ext cx="12471399" cy="5671248"/>
          </a:xfrm>
          <a:prstGeom prst="rect">
            <a:avLst/>
          </a:prstGeom>
          <a:noFill/>
          <a:ln>
            <a:noFill/>
          </a:ln>
        </p:spPr>
        <p:txBody>
          <a:bodyPr anchorCtr="0" anchor="ctr" bIns="65000" lIns="130000" rIns="130000" tIns="65000">
            <a:noAutofit/>
          </a:bodyPr>
          <a:lstStyle/>
          <a:p>
            <a:pPr indent="-571500" lvl="0" marL="571500" marR="0" rtl="0" algn="l">
              <a:spcBef>
                <a:spcPts val="0"/>
              </a:spcBef>
              <a:spcAft>
                <a:spcPts val="0"/>
              </a:spcAft>
              <a:buClr>
                <a:schemeClr val="dk1"/>
              </a:buClr>
              <a:buSzPct val="100000"/>
              <a:buFont typeface="Arial"/>
              <a:buChar char="•"/>
            </a:pPr>
            <a:r>
              <a:rPr b="0" lang="en-US" sz="3600">
                <a:solidFill>
                  <a:schemeClr val="dk1"/>
                </a:solidFill>
                <a:latin typeface="Calibri"/>
                <a:ea typeface="Calibri"/>
                <a:cs typeface="Calibri"/>
                <a:sym typeface="Calibri"/>
              </a:rPr>
              <a:t>A set of principles for </a:t>
            </a:r>
            <a:r>
              <a:rPr b="0" lang="en-US" sz="3600">
                <a:solidFill>
                  <a:srgbClr val="FF0000"/>
                </a:solidFill>
                <a:latin typeface="Calibri"/>
                <a:ea typeface="Calibri"/>
                <a:cs typeface="Calibri"/>
                <a:sym typeface="Calibri"/>
              </a:rPr>
              <a:t>curriculum development </a:t>
            </a:r>
            <a:r>
              <a:rPr b="0" lang="en-US" sz="3600">
                <a:solidFill>
                  <a:schemeClr val="dk1"/>
                </a:solidFill>
                <a:latin typeface="Calibri"/>
                <a:ea typeface="Calibri"/>
                <a:cs typeface="Calibri"/>
                <a:sym typeface="Calibri"/>
              </a:rPr>
              <a:t>that give all individuals equal opportunities to learn</a:t>
            </a:r>
          </a:p>
          <a:p>
            <a:pPr indent="-571500" lvl="0" marL="571500" marR="0" rtl="0" algn="l">
              <a:spcBef>
                <a:spcPts val="0"/>
              </a:spcBef>
              <a:spcAft>
                <a:spcPts val="0"/>
              </a:spcAft>
              <a:buClr>
                <a:schemeClr val="dk1"/>
              </a:buClr>
              <a:buFont typeface="Arial"/>
              <a:buNone/>
            </a:pPr>
            <a:r>
              <a:t/>
            </a:r>
            <a:endParaRPr b="0" sz="3600">
              <a:solidFill>
                <a:schemeClr val="dk1"/>
              </a:solidFill>
              <a:latin typeface="Calibri"/>
              <a:ea typeface="Calibri"/>
              <a:cs typeface="Calibri"/>
              <a:sym typeface="Calibri"/>
            </a:endParaRPr>
          </a:p>
          <a:p>
            <a:pPr indent="-571500" lvl="0" marL="571500" marR="0" rtl="0" algn="l">
              <a:spcBef>
                <a:spcPts val="0"/>
              </a:spcBef>
              <a:spcAft>
                <a:spcPts val="0"/>
              </a:spcAft>
              <a:buClr>
                <a:schemeClr val="dk1"/>
              </a:buClr>
              <a:buSzPct val="100000"/>
              <a:buFont typeface="Arial"/>
              <a:buChar char="•"/>
            </a:pPr>
            <a:r>
              <a:rPr b="0" lang="en-US" sz="3600">
                <a:solidFill>
                  <a:schemeClr val="dk1"/>
                </a:solidFill>
                <a:latin typeface="Calibri"/>
                <a:ea typeface="Calibri"/>
                <a:cs typeface="Calibri"/>
                <a:sym typeface="Calibri"/>
              </a:rPr>
              <a:t>A pedagogical blueprint for developing </a:t>
            </a:r>
            <a:r>
              <a:rPr b="0" lang="en-US" sz="3600">
                <a:solidFill>
                  <a:srgbClr val="FF0000"/>
                </a:solidFill>
                <a:latin typeface="Calibri"/>
                <a:ea typeface="Calibri"/>
                <a:cs typeface="Calibri"/>
                <a:sym typeface="Calibri"/>
              </a:rPr>
              <a:t>Learning, Teaching and Assessment </a:t>
            </a:r>
            <a:r>
              <a:rPr b="0" lang="en-US" sz="3600">
                <a:solidFill>
                  <a:schemeClr val="dk1"/>
                </a:solidFill>
                <a:latin typeface="Calibri"/>
                <a:ea typeface="Calibri"/>
                <a:cs typeface="Calibri"/>
                <a:sym typeface="Calibri"/>
              </a:rPr>
              <a:t>methods and materials that </a:t>
            </a:r>
            <a:r>
              <a:rPr b="0" lang="en-US" sz="3600">
                <a:solidFill>
                  <a:srgbClr val="FF0000"/>
                </a:solidFill>
                <a:latin typeface="Calibri"/>
                <a:ea typeface="Calibri"/>
                <a:cs typeface="Calibri"/>
                <a:sym typeface="Calibri"/>
              </a:rPr>
              <a:t>work for all</a:t>
            </a:r>
          </a:p>
          <a:p>
            <a:pPr indent="-571500" lvl="0" marL="571500" marR="0" rtl="0" algn="l">
              <a:spcBef>
                <a:spcPts val="0"/>
              </a:spcBef>
              <a:spcAft>
                <a:spcPts val="0"/>
              </a:spcAft>
              <a:buClr>
                <a:schemeClr val="dk1"/>
              </a:buClr>
              <a:buFont typeface="Arial"/>
              <a:buNone/>
            </a:pPr>
            <a:r>
              <a:t/>
            </a:r>
            <a:endParaRPr b="0" sz="3600">
              <a:solidFill>
                <a:srgbClr val="FF0000"/>
              </a:solidFill>
              <a:latin typeface="Calibri"/>
              <a:ea typeface="Calibri"/>
              <a:cs typeface="Calibri"/>
              <a:sym typeface="Calibri"/>
            </a:endParaRPr>
          </a:p>
          <a:p>
            <a:pPr indent="-571500" lvl="0" marL="571500" marR="0" rtl="0" algn="l">
              <a:spcBef>
                <a:spcPts val="0"/>
              </a:spcBef>
              <a:spcAft>
                <a:spcPts val="0"/>
              </a:spcAft>
              <a:buClr>
                <a:schemeClr val="dk1"/>
              </a:buClr>
              <a:buSzPct val="100000"/>
              <a:buFont typeface="Arial"/>
              <a:buChar char="•"/>
            </a:pPr>
            <a:r>
              <a:rPr b="0" lang="en-US" sz="3600">
                <a:solidFill>
                  <a:schemeClr val="dk1"/>
                </a:solidFill>
                <a:latin typeface="Calibri"/>
                <a:ea typeface="Calibri"/>
                <a:cs typeface="Calibri"/>
                <a:sym typeface="Calibri"/>
              </a:rPr>
              <a:t>Not a single ‘one-size-fits-all solution’ but rather flexible approaches that can be adjusted for individual needs</a:t>
            </a:r>
          </a:p>
          <a:p>
            <a:pPr indent="-571500" lvl="0" marL="571500" marR="0" rtl="0" algn="l">
              <a:spcBef>
                <a:spcPts val="0"/>
              </a:spcBef>
              <a:spcAft>
                <a:spcPts val="0"/>
              </a:spcAft>
              <a:buClr>
                <a:schemeClr val="dk1"/>
              </a:buClr>
              <a:buFont typeface="Arial"/>
              <a:buNone/>
            </a:pPr>
            <a:r>
              <a:t/>
            </a:r>
            <a:endParaRPr b="0" sz="3600">
              <a:solidFill>
                <a:schemeClr val="dk1"/>
              </a:solidFill>
              <a:latin typeface="Calibri"/>
              <a:ea typeface="Calibri"/>
              <a:cs typeface="Calibri"/>
              <a:sym typeface="Calibri"/>
            </a:endParaRPr>
          </a:p>
          <a:p>
            <a:pPr indent="-571500" lvl="0" marL="571500" marR="0" rtl="0" algn="l">
              <a:spcBef>
                <a:spcPts val="0"/>
              </a:spcBef>
              <a:buClr>
                <a:schemeClr val="dk1"/>
              </a:buClr>
              <a:buSzPct val="100000"/>
              <a:buFont typeface="Arial"/>
              <a:buChar char="•"/>
            </a:pPr>
            <a:r>
              <a:rPr b="0" lang="en-US" sz="3600">
                <a:solidFill>
                  <a:schemeClr val="dk1"/>
                </a:solidFill>
                <a:latin typeface="Calibri"/>
                <a:ea typeface="Calibri"/>
                <a:cs typeface="Calibri"/>
                <a:sym typeface="Calibri"/>
              </a:rPr>
              <a:t>This adjustment is often made </a:t>
            </a:r>
            <a:r>
              <a:rPr b="0" lang="en-US" sz="3600">
                <a:solidFill>
                  <a:srgbClr val="FF0000"/>
                </a:solidFill>
                <a:latin typeface="Calibri"/>
                <a:ea typeface="Calibri"/>
                <a:cs typeface="Calibri"/>
                <a:sym typeface="Calibri"/>
              </a:rPr>
              <a:t>by</a:t>
            </a:r>
            <a:r>
              <a:rPr b="0" lang="en-US" sz="3600">
                <a:solidFill>
                  <a:schemeClr val="dk1"/>
                </a:solidFill>
                <a:latin typeface="Calibri"/>
                <a:ea typeface="Calibri"/>
                <a:cs typeface="Calibri"/>
                <a:sym typeface="Calibri"/>
              </a:rPr>
              <a:t> the learner</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Shape 134"/>
          <p:cNvSpPr txBox="1"/>
          <p:nvPr>
            <p:ph type="title"/>
          </p:nvPr>
        </p:nvSpPr>
        <p:spPr>
          <a:xfrm>
            <a:off x="279398" y="1693914"/>
            <a:ext cx="12471399" cy="962265"/>
          </a:xfrm>
          <a:prstGeom prst="rect">
            <a:avLst/>
          </a:prstGeom>
          <a:noFill/>
          <a:ln>
            <a:noFill/>
          </a:ln>
        </p:spPr>
        <p:txBody>
          <a:bodyPr anchorCtr="0" anchor="ctr" bIns="65000" lIns="130000" rIns="130000" tIns="65000">
            <a:noAutofit/>
          </a:bodyPr>
          <a:lstStyle/>
          <a:p>
            <a:pPr indent="0" lvl="0" marL="0" marR="0" rtl="0" algn="ctr">
              <a:spcBef>
                <a:spcPts val="0"/>
              </a:spcBef>
              <a:buClr>
                <a:schemeClr val="dk1"/>
              </a:buClr>
              <a:buSzPct val="25000"/>
              <a:buFont typeface="Calibri"/>
              <a:buNone/>
            </a:pPr>
            <a:r>
              <a:rPr b="1" i="0" lang="en-US" sz="5400" u="none" cap="none" strike="noStrike">
                <a:solidFill>
                  <a:schemeClr val="dk1"/>
                </a:solidFill>
                <a:latin typeface="Calibri"/>
                <a:ea typeface="Calibri"/>
                <a:cs typeface="Calibri"/>
                <a:sym typeface="Calibri"/>
              </a:rPr>
              <a:t>Universal Design for Learning</a:t>
            </a:r>
          </a:p>
        </p:txBody>
      </p:sp>
      <p:sp>
        <p:nvSpPr>
          <p:cNvPr id="135" name="Shape 135"/>
          <p:cNvSpPr/>
          <p:nvPr/>
        </p:nvSpPr>
        <p:spPr>
          <a:xfrm>
            <a:off x="1357159" y="3244202"/>
            <a:ext cx="3449052" cy="3481137"/>
          </a:xfrm>
          <a:prstGeom prst="flowChartConnector">
            <a:avLst/>
          </a:prstGeom>
          <a:gradFill>
            <a:gsLst>
              <a:gs pos="0">
                <a:srgbClr val="FF8407"/>
              </a:gs>
              <a:gs pos="100000">
                <a:srgbClr val="FFAD6E"/>
              </a:gs>
            </a:gsLst>
            <a:lin ang="16200000" scaled="0"/>
          </a:gradFill>
          <a:ln cap="flat" cmpd="sng" w="76200">
            <a:solidFill>
              <a:srgbClr val="002060"/>
            </a:solidFill>
            <a:prstDash val="solid"/>
            <a:round/>
            <a:headEnd len="med" w="med" type="none"/>
            <a:tailEnd len="med" w="med" type="none"/>
          </a:ln>
          <a:effectLst>
            <a:outerShdw blurRad="39999" rotWithShape="0" dir="5400000" dist="23000">
              <a:srgbClr val="000000">
                <a:alpha val="34901"/>
              </a:srgbClr>
            </a:outerShdw>
          </a:effectLst>
        </p:spPr>
        <p:txBody>
          <a:bodyPr anchorCtr="0" anchor="ctr" bIns="45700" lIns="91425" rIns="91425" tIns="45700">
            <a:noAutofit/>
          </a:bodyPr>
          <a:lstStyle/>
          <a:p>
            <a:pPr indent="0" lvl="0" marL="0" marR="0" rtl="0" algn="ctr">
              <a:spcBef>
                <a:spcPts val="0"/>
              </a:spcBef>
              <a:buNone/>
            </a:pPr>
            <a:r>
              <a:t/>
            </a:r>
            <a:endParaRPr sz="2600">
              <a:solidFill>
                <a:schemeClr val="lt1"/>
              </a:solidFill>
              <a:latin typeface="Calibri"/>
              <a:ea typeface="Calibri"/>
              <a:cs typeface="Calibri"/>
              <a:sym typeface="Calibri"/>
            </a:endParaRPr>
          </a:p>
        </p:txBody>
      </p:sp>
      <p:sp>
        <p:nvSpPr>
          <p:cNvPr id="136" name="Shape 136"/>
          <p:cNvSpPr txBox="1"/>
          <p:nvPr/>
        </p:nvSpPr>
        <p:spPr>
          <a:xfrm>
            <a:off x="1810130" y="3953719"/>
            <a:ext cx="2743201" cy="2062103"/>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3200">
                <a:solidFill>
                  <a:schemeClr val="dk1"/>
                </a:solidFill>
                <a:latin typeface="Calibri"/>
                <a:ea typeface="Calibri"/>
                <a:cs typeface="Calibri"/>
                <a:sym typeface="Calibri"/>
              </a:rPr>
              <a:t>Multiple Means of Representation “WHAT”</a:t>
            </a:r>
          </a:p>
        </p:txBody>
      </p:sp>
      <p:sp>
        <p:nvSpPr>
          <p:cNvPr id="137" name="Shape 137"/>
          <p:cNvSpPr/>
          <p:nvPr/>
        </p:nvSpPr>
        <p:spPr>
          <a:xfrm>
            <a:off x="4906255" y="3244201"/>
            <a:ext cx="3449052" cy="3481137"/>
          </a:xfrm>
          <a:prstGeom prst="flowChartConnector">
            <a:avLst/>
          </a:prstGeom>
          <a:gradFill>
            <a:gsLst>
              <a:gs pos="0">
                <a:srgbClr val="FF8407"/>
              </a:gs>
              <a:gs pos="100000">
                <a:srgbClr val="FFAD6E"/>
              </a:gs>
            </a:gsLst>
            <a:lin ang="16200000" scaled="0"/>
          </a:gradFill>
          <a:ln cap="flat" cmpd="sng" w="76200">
            <a:solidFill>
              <a:srgbClr val="002060"/>
            </a:solidFill>
            <a:prstDash val="solid"/>
            <a:round/>
            <a:headEnd len="med" w="med" type="none"/>
            <a:tailEnd len="med" w="med" type="none"/>
          </a:ln>
          <a:effectLst>
            <a:outerShdw blurRad="39999" rotWithShape="0" dir="5400000" dist="23000">
              <a:srgbClr val="000000">
                <a:alpha val="34901"/>
              </a:srgbClr>
            </a:outerShdw>
          </a:effectLst>
        </p:spPr>
        <p:txBody>
          <a:bodyPr anchorCtr="0" anchor="ctr" bIns="45700" lIns="91425" rIns="91425" tIns="45700">
            <a:noAutofit/>
          </a:bodyPr>
          <a:lstStyle/>
          <a:p>
            <a:pPr indent="0" lvl="0" marL="0" marR="0" rtl="0" algn="ctr">
              <a:spcBef>
                <a:spcPts val="0"/>
              </a:spcBef>
              <a:buNone/>
            </a:pPr>
            <a:r>
              <a:t/>
            </a:r>
            <a:endParaRPr sz="2600">
              <a:solidFill>
                <a:schemeClr val="lt1"/>
              </a:solidFill>
              <a:latin typeface="Calibri"/>
              <a:ea typeface="Calibri"/>
              <a:cs typeface="Calibri"/>
              <a:sym typeface="Calibri"/>
            </a:endParaRPr>
          </a:p>
        </p:txBody>
      </p:sp>
      <p:sp>
        <p:nvSpPr>
          <p:cNvPr id="138" name="Shape 138"/>
          <p:cNvSpPr txBox="1"/>
          <p:nvPr/>
        </p:nvSpPr>
        <p:spPr>
          <a:xfrm>
            <a:off x="5367753" y="3953717"/>
            <a:ext cx="2743201" cy="2062103"/>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3200">
                <a:solidFill>
                  <a:schemeClr val="dk1"/>
                </a:solidFill>
                <a:latin typeface="Calibri"/>
                <a:ea typeface="Calibri"/>
                <a:cs typeface="Calibri"/>
                <a:sym typeface="Calibri"/>
              </a:rPr>
              <a:t>Multiple Means of Expression “HOW”</a:t>
            </a:r>
          </a:p>
        </p:txBody>
      </p:sp>
      <p:sp>
        <p:nvSpPr>
          <p:cNvPr id="139" name="Shape 139"/>
          <p:cNvSpPr/>
          <p:nvPr/>
        </p:nvSpPr>
        <p:spPr>
          <a:xfrm>
            <a:off x="8455352" y="3117606"/>
            <a:ext cx="3449052" cy="3481137"/>
          </a:xfrm>
          <a:prstGeom prst="flowChartConnector">
            <a:avLst/>
          </a:prstGeom>
          <a:gradFill>
            <a:gsLst>
              <a:gs pos="0">
                <a:srgbClr val="FF8407"/>
              </a:gs>
              <a:gs pos="100000">
                <a:srgbClr val="FFAD6E"/>
              </a:gs>
            </a:gsLst>
            <a:lin ang="16200000" scaled="0"/>
          </a:gradFill>
          <a:ln cap="flat" cmpd="sng" w="76200">
            <a:solidFill>
              <a:srgbClr val="002060"/>
            </a:solidFill>
            <a:prstDash val="solid"/>
            <a:round/>
            <a:headEnd len="med" w="med" type="none"/>
            <a:tailEnd len="med" w="med" type="none"/>
          </a:ln>
          <a:effectLst>
            <a:outerShdw blurRad="39999" rotWithShape="0" dir="5400000" dist="23000">
              <a:srgbClr val="000000">
                <a:alpha val="34901"/>
              </a:srgbClr>
            </a:outerShdw>
          </a:effectLst>
        </p:spPr>
        <p:txBody>
          <a:bodyPr anchorCtr="0" anchor="ctr" bIns="45700" lIns="91425" rIns="91425" tIns="45700">
            <a:noAutofit/>
          </a:bodyPr>
          <a:lstStyle/>
          <a:p>
            <a:pPr indent="0" lvl="0" marL="0" marR="0" rtl="0" algn="ctr">
              <a:spcBef>
                <a:spcPts val="0"/>
              </a:spcBef>
              <a:buNone/>
            </a:pPr>
            <a:r>
              <a:t/>
            </a:r>
            <a:endParaRPr sz="2600">
              <a:solidFill>
                <a:schemeClr val="lt1"/>
              </a:solidFill>
              <a:latin typeface="Calibri"/>
              <a:ea typeface="Calibri"/>
              <a:cs typeface="Calibri"/>
              <a:sym typeface="Calibri"/>
            </a:endParaRPr>
          </a:p>
        </p:txBody>
      </p:sp>
      <p:sp>
        <p:nvSpPr>
          <p:cNvPr id="140" name="Shape 140"/>
          <p:cNvSpPr txBox="1"/>
          <p:nvPr/>
        </p:nvSpPr>
        <p:spPr>
          <a:xfrm>
            <a:off x="8834360" y="3890421"/>
            <a:ext cx="2743201" cy="2062103"/>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US" sz="3200">
                <a:solidFill>
                  <a:schemeClr val="dk1"/>
                </a:solidFill>
                <a:latin typeface="Calibri"/>
                <a:ea typeface="Calibri"/>
                <a:cs typeface="Calibri"/>
                <a:sym typeface="Calibri"/>
              </a:rPr>
              <a:t>Multiple Means of Engagement “WHY”</a:t>
            </a:r>
          </a:p>
        </p:txBody>
      </p:sp>
      <p:sp>
        <p:nvSpPr>
          <p:cNvPr id="141" name="Shape 141"/>
          <p:cNvSpPr/>
          <p:nvPr/>
        </p:nvSpPr>
        <p:spPr>
          <a:xfrm rot="10800000">
            <a:off x="641265" y="7434856"/>
            <a:ext cx="3449052" cy="1634801"/>
          </a:xfrm>
          <a:prstGeom prst="wedgeRoundRectCallout">
            <a:avLst>
              <a:gd fmla="val -19903" name="adj1"/>
              <a:gd fmla="val 84088" name="adj2"/>
              <a:gd fmla="val 16667" name="adj3"/>
            </a:avLst>
          </a:prstGeom>
          <a:solidFill>
            <a:schemeClr val="lt1"/>
          </a:solidFill>
          <a:ln cap="flat" cmpd="sng" w="57150">
            <a:solidFill>
              <a:schemeClr val="accent2"/>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2600">
              <a:solidFill>
                <a:schemeClr val="dk1"/>
              </a:solidFill>
              <a:latin typeface="Calibri"/>
              <a:ea typeface="Calibri"/>
              <a:cs typeface="Calibri"/>
              <a:sym typeface="Calibri"/>
            </a:endParaRPr>
          </a:p>
        </p:txBody>
      </p:sp>
      <p:sp>
        <p:nvSpPr>
          <p:cNvPr id="142" name="Shape 142"/>
          <p:cNvSpPr txBox="1"/>
          <p:nvPr/>
        </p:nvSpPr>
        <p:spPr>
          <a:xfrm>
            <a:off x="882316" y="7626036"/>
            <a:ext cx="2967788" cy="120032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1" lang="en-US" sz="3600">
                <a:solidFill>
                  <a:schemeClr val="accent2"/>
                </a:solidFill>
                <a:latin typeface="Calibri"/>
                <a:ea typeface="Calibri"/>
                <a:cs typeface="Calibri"/>
                <a:sym typeface="Calibri"/>
              </a:rPr>
              <a:t>Flexible Study Resources</a:t>
            </a:r>
          </a:p>
        </p:txBody>
      </p:sp>
      <p:sp>
        <p:nvSpPr>
          <p:cNvPr id="143" name="Shape 143"/>
          <p:cNvSpPr/>
          <p:nvPr/>
        </p:nvSpPr>
        <p:spPr>
          <a:xfrm rot="10800000">
            <a:off x="8654297" y="7434856"/>
            <a:ext cx="3449052" cy="1634801"/>
          </a:xfrm>
          <a:prstGeom prst="wedgeRoundRectCallout">
            <a:avLst>
              <a:gd fmla="val -9205" name="adj1"/>
              <a:gd fmla="val 100770" name="adj2"/>
              <a:gd fmla="val 16667" name="adj3"/>
            </a:avLst>
          </a:prstGeom>
          <a:solidFill>
            <a:schemeClr val="lt1"/>
          </a:solidFill>
          <a:ln cap="flat" cmpd="sng" w="57150">
            <a:solidFill>
              <a:schemeClr val="accent3"/>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2600">
              <a:solidFill>
                <a:schemeClr val="dk1"/>
              </a:solidFill>
              <a:latin typeface="Calibri"/>
              <a:ea typeface="Calibri"/>
              <a:cs typeface="Calibri"/>
              <a:sym typeface="Calibri"/>
            </a:endParaRPr>
          </a:p>
        </p:txBody>
      </p:sp>
      <p:sp>
        <p:nvSpPr>
          <p:cNvPr id="144" name="Shape 144"/>
          <p:cNvSpPr txBox="1"/>
          <p:nvPr/>
        </p:nvSpPr>
        <p:spPr>
          <a:xfrm>
            <a:off x="8894928" y="7626035"/>
            <a:ext cx="2967788" cy="120032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1" lang="en-US" sz="3600">
                <a:solidFill>
                  <a:schemeClr val="accent3"/>
                </a:solidFill>
                <a:latin typeface="Calibri"/>
                <a:ea typeface="Calibri"/>
                <a:cs typeface="Calibri"/>
                <a:sym typeface="Calibri"/>
              </a:rPr>
              <a:t>Flexible ways of Learning</a:t>
            </a:r>
          </a:p>
        </p:txBody>
      </p:sp>
      <p:sp>
        <p:nvSpPr>
          <p:cNvPr id="145" name="Shape 145"/>
          <p:cNvSpPr/>
          <p:nvPr/>
        </p:nvSpPr>
        <p:spPr>
          <a:xfrm rot="10800000">
            <a:off x="4553329" y="7626035"/>
            <a:ext cx="3449052" cy="1352730"/>
          </a:xfrm>
          <a:prstGeom prst="wedgeRoundRectCallout">
            <a:avLst>
              <a:gd fmla="val -13857" name="adj1"/>
              <a:gd fmla="val 109890" name="adj2"/>
              <a:gd fmla="val 16667" name="adj3"/>
            </a:avLst>
          </a:prstGeom>
          <a:solidFill>
            <a:schemeClr val="lt1"/>
          </a:solidFill>
          <a:ln cap="flat" cmpd="sng" w="57150">
            <a:solidFill>
              <a:schemeClr val="accent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2600">
              <a:solidFill>
                <a:srgbClr val="00B0F0"/>
              </a:solidFill>
              <a:latin typeface="Calibri"/>
              <a:ea typeface="Calibri"/>
              <a:cs typeface="Calibri"/>
              <a:sym typeface="Calibri"/>
            </a:endParaRPr>
          </a:p>
        </p:txBody>
      </p:sp>
      <p:sp>
        <p:nvSpPr>
          <p:cNvPr id="146" name="Shape 146"/>
          <p:cNvSpPr txBox="1"/>
          <p:nvPr/>
        </p:nvSpPr>
        <p:spPr>
          <a:xfrm>
            <a:off x="4794382" y="7702235"/>
            <a:ext cx="2967788" cy="120032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1" lang="en-US" sz="3600">
                <a:solidFill>
                  <a:schemeClr val="accent1"/>
                </a:solidFill>
                <a:latin typeface="Calibri"/>
                <a:ea typeface="Calibri"/>
                <a:cs typeface="Calibri"/>
                <a:sym typeface="Calibri"/>
              </a:rPr>
              <a:t>Flexible Assessments</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pic>
        <p:nvPicPr>
          <p:cNvPr descr="A picture containing a monkey, penguin, elephant, goldfish, seal and a dog with a tree in the background.  In front of the animals is a man sitting behind a desk saying &quot;For a fair selection everybody has to take the same exam: please climb that tree&quot;" id="152" name="Shape 152"/>
          <p:cNvPicPr preferRelativeResize="0"/>
          <p:nvPr/>
        </p:nvPicPr>
        <p:blipFill rotWithShape="1">
          <a:blip r:embed="rId3">
            <a:alphaModFix/>
          </a:blip>
          <a:srcRect b="0" l="0" r="0" t="0"/>
          <a:stretch/>
        </p:blipFill>
        <p:spPr>
          <a:xfrm>
            <a:off x="1070767" y="2525710"/>
            <a:ext cx="10651331" cy="620783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pic>
        <p:nvPicPr>
          <p:cNvPr descr="Image contains 3 people of different heights standing on wooden boxes, looking over a fence to watch a baseball game.  The shortest person is unable to see over the fence unlike his peers who can." id="158" name="Shape 158"/>
          <p:cNvPicPr preferRelativeResize="0"/>
          <p:nvPr/>
        </p:nvPicPr>
        <p:blipFill rotWithShape="1">
          <a:blip r:embed="rId3">
            <a:alphaModFix/>
          </a:blip>
          <a:srcRect b="0" l="0" r="0" t="0"/>
          <a:stretch/>
        </p:blipFill>
        <p:spPr>
          <a:xfrm>
            <a:off x="308767" y="3997325"/>
            <a:ext cx="3343274" cy="4352924"/>
          </a:xfrm>
          <a:prstGeom prst="rect">
            <a:avLst/>
          </a:prstGeom>
          <a:noFill/>
          <a:ln>
            <a:noFill/>
          </a:ln>
        </p:spPr>
      </p:pic>
      <p:pic>
        <p:nvPicPr>
          <p:cNvPr descr="Image contains 3 people of different heights standing on wooden boxes, looking over a fence to watch a baseball game.  The tallest person gives his box to the shorter person to enable them all to watch the game." id="159" name="Shape 159"/>
          <p:cNvPicPr preferRelativeResize="0"/>
          <p:nvPr/>
        </p:nvPicPr>
        <p:blipFill rotWithShape="1">
          <a:blip r:embed="rId4">
            <a:alphaModFix/>
          </a:blip>
          <a:srcRect b="0" l="0" r="0" t="0"/>
          <a:stretch/>
        </p:blipFill>
        <p:spPr>
          <a:xfrm>
            <a:off x="4672805" y="4016375"/>
            <a:ext cx="3343274" cy="4352924"/>
          </a:xfrm>
          <a:prstGeom prst="rect">
            <a:avLst/>
          </a:prstGeom>
          <a:noFill/>
          <a:ln>
            <a:noFill/>
          </a:ln>
        </p:spPr>
      </p:pic>
      <p:pic>
        <p:nvPicPr>
          <p:cNvPr descr="This image contains 3 people of differing heights watching a baseball game with no barriers in the way.  Their needs have been anticipated and barriers therefore removed." id="160" name="Shape 160"/>
          <p:cNvPicPr preferRelativeResize="0"/>
          <p:nvPr/>
        </p:nvPicPr>
        <p:blipFill rotWithShape="1">
          <a:blip r:embed="rId5">
            <a:alphaModFix/>
          </a:blip>
          <a:srcRect b="0" l="0" r="0" t="0"/>
          <a:stretch/>
        </p:blipFill>
        <p:spPr>
          <a:xfrm>
            <a:off x="8914606" y="3997325"/>
            <a:ext cx="3362324" cy="4371974"/>
          </a:xfrm>
          <a:prstGeom prst="rect">
            <a:avLst/>
          </a:prstGeom>
          <a:noFill/>
          <a:ln>
            <a:noFill/>
          </a:ln>
        </p:spPr>
      </p:pic>
      <p:sp>
        <p:nvSpPr>
          <p:cNvPr id="161" name="Shape 161"/>
          <p:cNvSpPr txBox="1"/>
          <p:nvPr/>
        </p:nvSpPr>
        <p:spPr>
          <a:xfrm>
            <a:off x="431006" y="2998182"/>
            <a:ext cx="3098800" cy="707886"/>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1" lang="en-US" sz="4000">
                <a:solidFill>
                  <a:schemeClr val="dk1"/>
                </a:solidFill>
                <a:latin typeface="Calibri"/>
                <a:ea typeface="Calibri"/>
                <a:cs typeface="Calibri"/>
                <a:sym typeface="Calibri"/>
              </a:rPr>
              <a:t>Equal</a:t>
            </a:r>
          </a:p>
        </p:txBody>
      </p:sp>
      <p:sp>
        <p:nvSpPr>
          <p:cNvPr id="162" name="Shape 162"/>
          <p:cNvSpPr txBox="1"/>
          <p:nvPr/>
        </p:nvSpPr>
        <p:spPr>
          <a:xfrm>
            <a:off x="4672805" y="3039596"/>
            <a:ext cx="3098800" cy="707886"/>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1" lang="en-US" sz="4000">
                <a:solidFill>
                  <a:schemeClr val="dk1"/>
                </a:solidFill>
                <a:latin typeface="Calibri"/>
                <a:ea typeface="Calibri"/>
                <a:cs typeface="Calibri"/>
                <a:sym typeface="Calibri"/>
              </a:rPr>
              <a:t>Equitable</a:t>
            </a:r>
          </a:p>
        </p:txBody>
      </p:sp>
      <p:sp>
        <p:nvSpPr>
          <p:cNvPr id="163" name="Shape 163"/>
          <p:cNvSpPr txBox="1"/>
          <p:nvPr/>
        </p:nvSpPr>
        <p:spPr>
          <a:xfrm>
            <a:off x="8914606" y="2424042"/>
            <a:ext cx="3098800" cy="132343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1" lang="en-US" sz="4000">
                <a:solidFill>
                  <a:schemeClr val="dk1"/>
                </a:solidFill>
                <a:latin typeface="Calibri"/>
                <a:ea typeface="Calibri"/>
                <a:cs typeface="Calibri"/>
                <a:sym typeface="Calibri"/>
              </a:rPr>
              <a:t>Anticipatory adjustments</a:t>
            </a:r>
          </a:p>
        </p:txBody>
      </p:sp>
      <p:sp>
        <p:nvSpPr>
          <p:cNvPr id="164" name="Shape 164"/>
          <p:cNvSpPr txBox="1"/>
          <p:nvPr/>
        </p:nvSpPr>
        <p:spPr>
          <a:xfrm>
            <a:off x="421479" y="8679607"/>
            <a:ext cx="7594601" cy="892551"/>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1" lang="en-US" sz="2600">
                <a:solidFill>
                  <a:schemeClr val="dk1"/>
                </a:solidFill>
                <a:latin typeface="Calibri"/>
                <a:ea typeface="Calibri"/>
                <a:cs typeface="Calibri"/>
                <a:sym typeface="Calibri"/>
              </a:rPr>
              <a:t>This is making reasonable adjustments </a:t>
            </a:r>
          </a:p>
          <a:p>
            <a:pPr indent="0" lvl="0" marL="0" marR="0" rtl="0" algn="ctr">
              <a:spcBef>
                <a:spcPts val="0"/>
              </a:spcBef>
              <a:buSzPct val="25000"/>
              <a:buNone/>
            </a:pPr>
            <a:r>
              <a:rPr b="1" lang="en-US" sz="2600">
                <a:solidFill>
                  <a:schemeClr val="dk1"/>
                </a:solidFill>
                <a:latin typeface="Calibri"/>
                <a:ea typeface="Calibri"/>
                <a:cs typeface="Calibri"/>
                <a:sym typeface="Calibri"/>
              </a:rPr>
              <a:t>to barriers to learning</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500"/>
                                        <p:tgtEl>
                                          <p:spTgt spid="162"/>
                                        </p:tgtEl>
                                      </p:cBhvr>
                                    </p:animEffect>
                                  </p:childTnLst>
                                </p:cTn>
                              </p:par>
                              <p:par>
                                <p:cTn fill="hold" nodeType="with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500"/>
                                        <p:tgtEl>
                                          <p:spTgt spid="159"/>
                                        </p:tgtEl>
                                      </p:cBhvr>
                                    </p:animEffect>
                                  </p:childTnLst>
                                </p:cTn>
                              </p:par>
                              <p:par>
                                <p:cTn fill="hold" nodeType="with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500"/>
                                        <p:tgtEl>
                                          <p:spTgt spid="1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500"/>
                                        <p:tgtEl>
                                          <p:spTgt spid="163"/>
                                        </p:tgtEl>
                                      </p:cBhvr>
                                    </p:animEffect>
                                  </p:childTnLst>
                                </p:cTn>
                              </p:par>
                              <p:par>
                                <p:cTn fill="hold" nodeType="with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500"/>
                                        <p:tgtEl>
                                          <p:spTgt spid="1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Shape 170"/>
          <p:cNvSpPr txBox="1"/>
          <p:nvPr>
            <p:ph type="title"/>
          </p:nvPr>
        </p:nvSpPr>
        <p:spPr>
          <a:xfrm>
            <a:off x="649285" y="1382030"/>
            <a:ext cx="11694319" cy="1331598"/>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1" i="0" lang="en-US" sz="7800" u="none" cap="none" strike="noStrike">
                <a:solidFill>
                  <a:schemeClr val="dk1"/>
                </a:solidFill>
                <a:latin typeface="Calibri"/>
                <a:ea typeface="Calibri"/>
                <a:cs typeface="Calibri"/>
                <a:sym typeface="Calibri"/>
              </a:rPr>
              <a:t>Café Etiquette</a:t>
            </a:r>
          </a:p>
        </p:txBody>
      </p:sp>
      <p:sp>
        <p:nvSpPr>
          <p:cNvPr id="171" name="Shape 171"/>
          <p:cNvSpPr txBox="1"/>
          <p:nvPr/>
        </p:nvSpPr>
        <p:spPr>
          <a:xfrm>
            <a:off x="649285" y="2521200"/>
            <a:ext cx="8424862" cy="5000625"/>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Clr>
                <a:srgbClr val="25303B"/>
              </a:buClr>
              <a:buFont typeface="Arial"/>
              <a:buNone/>
            </a:pPr>
            <a:r>
              <a:t/>
            </a:r>
            <a:endParaRPr b="1" sz="2600" cap="none">
              <a:solidFill>
                <a:srgbClr val="002569"/>
              </a:solidFill>
              <a:latin typeface="Calibri"/>
              <a:ea typeface="Calibri"/>
              <a:cs typeface="Calibri"/>
              <a:sym typeface="Calibri"/>
            </a:endParaRPr>
          </a:p>
          <a:p>
            <a:pPr indent="-457200" lvl="0" marL="457200" marR="0" rtl="0" algn="l">
              <a:spcBef>
                <a:spcPts val="720"/>
              </a:spcBef>
              <a:spcAft>
                <a:spcPts val="0"/>
              </a:spcAft>
              <a:buClr>
                <a:schemeClr val="dk1"/>
              </a:buClr>
              <a:buSzPct val="100000"/>
              <a:buFont typeface="Arial"/>
              <a:buChar char="•"/>
            </a:pPr>
            <a:r>
              <a:rPr b="1" lang="en-US" sz="3600" cap="none">
                <a:solidFill>
                  <a:schemeClr val="dk1"/>
                </a:solidFill>
                <a:latin typeface="Calibri"/>
                <a:ea typeface="Calibri"/>
                <a:cs typeface="Calibri"/>
                <a:sym typeface="Calibri"/>
              </a:rPr>
              <a:t>FOCUS</a:t>
            </a:r>
            <a:r>
              <a:rPr lang="en-US" sz="3600" cap="none">
                <a:solidFill>
                  <a:schemeClr val="dk1"/>
                </a:solidFill>
                <a:latin typeface="Calibri"/>
                <a:ea typeface="Calibri"/>
                <a:cs typeface="Calibri"/>
                <a:sym typeface="Calibri"/>
              </a:rPr>
              <a:t> ON WHAT MATTERS</a:t>
            </a:r>
          </a:p>
          <a:p>
            <a:pPr indent="-457200" lvl="0" marL="457200" marR="0" rtl="0" algn="l">
              <a:spcBef>
                <a:spcPts val="720"/>
              </a:spcBef>
              <a:spcAft>
                <a:spcPts val="0"/>
              </a:spcAft>
              <a:buClr>
                <a:schemeClr val="dk1"/>
              </a:buClr>
              <a:buSzPct val="100000"/>
              <a:buFont typeface="Arial"/>
              <a:buChar char="•"/>
            </a:pPr>
            <a:r>
              <a:rPr b="1" lang="en-US" sz="3600" cap="none">
                <a:solidFill>
                  <a:schemeClr val="dk1"/>
                </a:solidFill>
                <a:latin typeface="Calibri"/>
                <a:ea typeface="Calibri"/>
                <a:cs typeface="Calibri"/>
                <a:sym typeface="Calibri"/>
              </a:rPr>
              <a:t>CONTRIBUTE</a:t>
            </a:r>
            <a:r>
              <a:rPr lang="en-US" sz="3600" cap="none">
                <a:solidFill>
                  <a:schemeClr val="dk1"/>
                </a:solidFill>
                <a:latin typeface="Calibri"/>
                <a:ea typeface="Calibri"/>
                <a:cs typeface="Calibri"/>
                <a:sym typeface="Calibri"/>
              </a:rPr>
              <a:t> YOUR THINKING</a:t>
            </a:r>
          </a:p>
          <a:p>
            <a:pPr indent="-457200" lvl="0" marL="457200" marR="0" rtl="0" algn="l">
              <a:spcBef>
                <a:spcPts val="720"/>
              </a:spcBef>
              <a:spcAft>
                <a:spcPts val="0"/>
              </a:spcAft>
              <a:buClr>
                <a:schemeClr val="dk1"/>
              </a:buClr>
              <a:buSzPct val="100000"/>
              <a:buFont typeface="Arial"/>
              <a:buChar char="•"/>
            </a:pPr>
            <a:r>
              <a:rPr b="1" lang="en-US" sz="3600" cap="none">
                <a:solidFill>
                  <a:schemeClr val="dk1"/>
                </a:solidFill>
                <a:latin typeface="Calibri"/>
                <a:ea typeface="Calibri"/>
                <a:cs typeface="Calibri"/>
                <a:sym typeface="Calibri"/>
              </a:rPr>
              <a:t>SPEAK</a:t>
            </a:r>
            <a:r>
              <a:rPr lang="en-US" sz="3600" cap="none">
                <a:solidFill>
                  <a:schemeClr val="dk1"/>
                </a:solidFill>
                <a:latin typeface="Calibri"/>
                <a:ea typeface="Calibri"/>
                <a:cs typeface="Calibri"/>
                <a:sym typeface="Calibri"/>
              </a:rPr>
              <a:t> YOUR MIND AND YOUR HEART</a:t>
            </a:r>
          </a:p>
          <a:p>
            <a:pPr indent="-457200" lvl="0" marL="457200" marR="0" rtl="0" algn="l">
              <a:spcBef>
                <a:spcPts val="720"/>
              </a:spcBef>
              <a:spcAft>
                <a:spcPts val="0"/>
              </a:spcAft>
              <a:buClr>
                <a:schemeClr val="dk1"/>
              </a:buClr>
              <a:buSzPct val="100000"/>
              <a:buFont typeface="Arial"/>
              <a:buChar char="•"/>
            </a:pPr>
            <a:r>
              <a:rPr b="1" lang="en-US" sz="3600" cap="none">
                <a:solidFill>
                  <a:schemeClr val="dk1"/>
                </a:solidFill>
                <a:latin typeface="Calibri"/>
                <a:ea typeface="Calibri"/>
                <a:cs typeface="Calibri"/>
                <a:sym typeface="Calibri"/>
              </a:rPr>
              <a:t>LISTEN</a:t>
            </a:r>
            <a:r>
              <a:rPr lang="en-US" sz="3600" cap="none">
                <a:solidFill>
                  <a:schemeClr val="dk1"/>
                </a:solidFill>
                <a:latin typeface="Calibri"/>
                <a:ea typeface="Calibri"/>
                <a:cs typeface="Calibri"/>
                <a:sym typeface="Calibri"/>
              </a:rPr>
              <a:t> TO UNDERSTAND</a:t>
            </a:r>
          </a:p>
          <a:p>
            <a:pPr indent="-457200" lvl="0" marL="457200" marR="0" rtl="0" algn="l">
              <a:spcBef>
                <a:spcPts val="720"/>
              </a:spcBef>
              <a:spcAft>
                <a:spcPts val="0"/>
              </a:spcAft>
              <a:buClr>
                <a:schemeClr val="dk1"/>
              </a:buClr>
              <a:buSzPct val="100000"/>
              <a:buFont typeface="Arial"/>
              <a:buChar char="•"/>
            </a:pPr>
            <a:r>
              <a:rPr b="1" lang="en-US" sz="3600" cap="none">
                <a:solidFill>
                  <a:schemeClr val="dk1"/>
                </a:solidFill>
                <a:latin typeface="Calibri"/>
                <a:ea typeface="Calibri"/>
                <a:cs typeface="Calibri"/>
                <a:sym typeface="Calibri"/>
              </a:rPr>
              <a:t>LINK AND CONNECT </a:t>
            </a:r>
            <a:r>
              <a:rPr lang="en-US" sz="3600" cap="none">
                <a:solidFill>
                  <a:schemeClr val="dk1"/>
                </a:solidFill>
                <a:latin typeface="Calibri"/>
                <a:ea typeface="Calibri"/>
                <a:cs typeface="Calibri"/>
                <a:sym typeface="Calibri"/>
              </a:rPr>
              <a:t>IDEAS</a:t>
            </a:r>
          </a:p>
          <a:p>
            <a:pPr indent="-457200" lvl="0" marL="457200" marR="0" rtl="0" algn="l">
              <a:spcBef>
                <a:spcPts val="720"/>
              </a:spcBef>
              <a:spcAft>
                <a:spcPts val="0"/>
              </a:spcAft>
              <a:buClr>
                <a:schemeClr val="dk1"/>
              </a:buClr>
              <a:buSzPct val="100000"/>
              <a:buFont typeface="Arial"/>
              <a:buChar char="•"/>
            </a:pPr>
            <a:r>
              <a:rPr b="1" lang="en-US" sz="3600" cap="none">
                <a:solidFill>
                  <a:schemeClr val="dk1"/>
                </a:solidFill>
                <a:latin typeface="Calibri"/>
                <a:ea typeface="Calibri"/>
                <a:cs typeface="Calibri"/>
                <a:sym typeface="Calibri"/>
              </a:rPr>
              <a:t>LISTEN TOGETHER </a:t>
            </a:r>
            <a:r>
              <a:rPr lang="en-US" sz="3600" cap="none">
                <a:solidFill>
                  <a:schemeClr val="dk1"/>
                </a:solidFill>
                <a:latin typeface="Calibri"/>
                <a:ea typeface="Calibri"/>
                <a:cs typeface="Calibri"/>
                <a:sym typeface="Calibri"/>
              </a:rPr>
              <a:t>FOR INSIGHTS AND DEEPER QUESTIONS </a:t>
            </a:r>
          </a:p>
          <a:p>
            <a:pPr indent="-457200" lvl="0" marL="457200" marR="0" rtl="0" algn="l">
              <a:spcBef>
                <a:spcPts val="720"/>
              </a:spcBef>
              <a:spcAft>
                <a:spcPts val="0"/>
              </a:spcAft>
              <a:buClr>
                <a:schemeClr val="dk1"/>
              </a:buClr>
              <a:buSzPct val="100000"/>
              <a:buFont typeface="Arial"/>
              <a:buChar char="•"/>
            </a:pPr>
            <a:r>
              <a:rPr b="1" lang="en-US" sz="3600" cap="none">
                <a:solidFill>
                  <a:schemeClr val="dk1"/>
                </a:solidFill>
                <a:latin typeface="Calibri"/>
                <a:ea typeface="Calibri"/>
                <a:cs typeface="Calibri"/>
                <a:sym typeface="Calibri"/>
              </a:rPr>
              <a:t>PLAY, DOODLE, DRAW </a:t>
            </a:r>
            <a:r>
              <a:rPr lang="en-US" sz="3600" cap="none">
                <a:solidFill>
                  <a:schemeClr val="dk1"/>
                </a:solidFill>
                <a:latin typeface="Calibri"/>
                <a:ea typeface="Calibri"/>
                <a:cs typeface="Calibri"/>
                <a:sym typeface="Calibri"/>
              </a:rPr>
              <a:t>– WRITING ON TABLE CLOTHS IS ENCOURAGED</a:t>
            </a:r>
          </a:p>
          <a:p>
            <a:pPr indent="-457200" lvl="0" marL="457200" marR="0" rtl="0" algn="l">
              <a:spcBef>
                <a:spcPts val="720"/>
              </a:spcBef>
              <a:spcAft>
                <a:spcPts val="0"/>
              </a:spcAft>
              <a:buClr>
                <a:schemeClr val="dk1"/>
              </a:buClr>
              <a:buSzPct val="100000"/>
              <a:buFont typeface="Arial"/>
              <a:buChar char="•"/>
            </a:pPr>
            <a:r>
              <a:rPr b="1" lang="en-US" sz="3600" cap="none">
                <a:solidFill>
                  <a:schemeClr val="dk1"/>
                </a:solidFill>
                <a:latin typeface="Calibri"/>
                <a:ea typeface="Calibri"/>
                <a:cs typeface="Calibri"/>
                <a:sym typeface="Calibri"/>
              </a:rPr>
              <a:t>HAVE FUN!</a:t>
            </a:r>
          </a:p>
          <a:p>
            <a:pPr indent="0" lvl="0" marL="0" marR="0" rtl="0" algn="l">
              <a:spcBef>
                <a:spcPts val="960"/>
              </a:spcBef>
              <a:buClr>
                <a:srgbClr val="25303B"/>
              </a:buClr>
              <a:buFont typeface="Arial"/>
              <a:buNone/>
            </a:pPr>
            <a:r>
              <a:t/>
            </a:r>
            <a:endParaRPr sz="4800" cap="none">
              <a:solidFill>
                <a:srgbClr val="25303B"/>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Shape 177"/>
          <p:cNvSpPr txBox="1"/>
          <p:nvPr>
            <p:ph type="title"/>
          </p:nvPr>
        </p:nvSpPr>
        <p:spPr>
          <a:xfrm>
            <a:off x="649285" y="1382030"/>
            <a:ext cx="11694319" cy="1331598"/>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1" i="0" lang="en-US" sz="7800" u="none" cap="none" strike="noStrike">
                <a:solidFill>
                  <a:schemeClr val="dk1"/>
                </a:solidFill>
                <a:latin typeface="Calibri"/>
                <a:ea typeface="Calibri"/>
                <a:cs typeface="Calibri"/>
                <a:sym typeface="Calibri"/>
              </a:rPr>
              <a:t>Question 2</a:t>
            </a:r>
          </a:p>
        </p:txBody>
      </p:sp>
      <p:sp>
        <p:nvSpPr>
          <p:cNvPr id="178" name="Shape 178"/>
          <p:cNvSpPr txBox="1"/>
          <p:nvPr/>
        </p:nvSpPr>
        <p:spPr>
          <a:xfrm>
            <a:off x="649287" y="3500751"/>
            <a:ext cx="11694319" cy="6256022"/>
          </a:xfrm>
          <a:prstGeom prst="rect">
            <a:avLst/>
          </a:prstGeom>
          <a:noFill/>
          <a:ln>
            <a:noFill/>
          </a:ln>
        </p:spPr>
        <p:txBody>
          <a:bodyPr anchorCtr="0" anchor="ctr" bIns="65000" lIns="130000" rIns="130000" tIns="65000">
            <a:noAutofit/>
          </a:bodyPr>
          <a:lstStyle/>
          <a:p>
            <a:pPr indent="0" lvl="0" marL="0" marR="0" rtl="0" algn="l">
              <a:spcBef>
                <a:spcPts val="0"/>
              </a:spcBef>
              <a:spcAft>
                <a:spcPts val="0"/>
              </a:spcAft>
              <a:buClr>
                <a:schemeClr val="dk1"/>
              </a:buClr>
              <a:buSzPct val="25000"/>
              <a:buFont typeface="Calibri"/>
              <a:buNone/>
            </a:pPr>
            <a:r>
              <a:rPr b="0" lang="en-US" sz="8000">
                <a:solidFill>
                  <a:schemeClr val="dk1"/>
                </a:solidFill>
                <a:latin typeface="Calibri"/>
                <a:ea typeface="Calibri"/>
                <a:cs typeface="Calibri"/>
                <a:sym typeface="Calibri"/>
              </a:rPr>
              <a:t>Considering your own teaching, how have you applied ILT to your own teaching practice?</a:t>
            </a:r>
          </a:p>
          <a:p>
            <a:pPr indent="0" lvl="0" marL="0" marR="0" rtl="0" algn="l">
              <a:spcBef>
                <a:spcPts val="0"/>
              </a:spcBef>
              <a:buClr>
                <a:schemeClr val="dk1"/>
              </a:buClr>
              <a:buFont typeface="Cambria"/>
              <a:buNone/>
            </a:pPr>
            <a:r>
              <a:t/>
            </a:r>
            <a:endParaRPr b="1" sz="7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sp>
        <p:nvSpPr>
          <p:cNvPr id="184" name="Shape 184"/>
          <p:cNvSpPr txBox="1"/>
          <p:nvPr>
            <p:ph type="title"/>
          </p:nvPr>
        </p:nvSpPr>
        <p:spPr>
          <a:xfrm>
            <a:off x="649285" y="1382030"/>
            <a:ext cx="11694319" cy="1331598"/>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1" i="0" lang="en-US" sz="7800" u="none" cap="none" strike="noStrike">
                <a:solidFill>
                  <a:schemeClr val="dk1"/>
                </a:solidFill>
                <a:latin typeface="Calibri"/>
                <a:ea typeface="Calibri"/>
                <a:cs typeface="Calibri"/>
                <a:sym typeface="Calibri"/>
              </a:rPr>
              <a:t>Question 3</a:t>
            </a:r>
          </a:p>
        </p:txBody>
      </p:sp>
      <p:sp>
        <p:nvSpPr>
          <p:cNvPr id="185" name="Shape 185"/>
          <p:cNvSpPr txBox="1"/>
          <p:nvPr/>
        </p:nvSpPr>
        <p:spPr>
          <a:xfrm>
            <a:off x="649287" y="4409710"/>
            <a:ext cx="11694319" cy="3732254"/>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0" lang="en-US" sz="7800">
                <a:solidFill>
                  <a:schemeClr val="dk1"/>
                </a:solidFill>
                <a:latin typeface="Calibri"/>
                <a:ea typeface="Calibri"/>
                <a:cs typeface="Calibri"/>
                <a:sym typeface="Calibri"/>
              </a:rPr>
              <a:t>What tools/support do you need to be able to deliver ILT?</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sp>
        <p:nvSpPr>
          <p:cNvPr id="191" name="Shape 191"/>
          <p:cNvSpPr txBox="1"/>
          <p:nvPr>
            <p:ph type="title"/>
          </p:nvPr>
        </p:nvSpPr>
        <p:spPr>
          <a:xfrm>
            <a:off x="649685" y="1717198"/>
            <a:ext cx="11694319" cy="1331598"/>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1" i="0" lang="en-US" sz="7800" u="none" cap="none" strike="noStrike">
                <a:solidFill>
                  <a:schemeClr val="dk1"/>
                </a:solidFill>
                <a:latin typeface="Calibri"/>
                <a:ea typeface="Calibri"/>
                <a:cs typeface="Calibri"/>
                <a:sym typeface="Calibri"/>
              </a:rPr>
              <a:t>An inclusive approach</a:t>
            </a:r>
          </a:p>
        </p:txBody>
      </p:sp>
      <p:sp>
        <p:nvSpPr>
          <p:cNvPr id="192" name="Shape 192"/>
          <p:cNvSpPr txBox="1"/>
          <p:nvPr/>
        </p:nvSpPr>
        <p:spPr>
          <a:xfrm>
            <a:off x="649685" y="3256547"/>
            <a:ext cx="6424882" cy="5632310"/>
          </a:xfrm>
          <a:prstGeom prst="rect">
            <a:avLst/>
          </a:prstGeom>
          <a:noFill/>
          <a:ln>
            <a:noFill/>
          </a:ln>
        </p:spPr>
        <p:txBody>
          <a:bodyPr anchorCtr="0" anchor="t" bIns="45700" lIns="91425" rIns="91425" tIns="45700">
            <a:noAutofit/>
          </a:bodyPr>
          <a:lstStyle/>
          <a:p>
            <a:pPr indent="-457200" lvl="0" marL="457200" marR="0" rtl="0" algn="l">
              <a:spcBef>
                <a:spcPts val="0"/>
              </a:spcBef>
              <a:buClr>
                <a:schemeClr val="dk1"/>
              </a:buClr>
              <a:buSzPct val="100000"/>
              <a:buFont typeface="Arial"/>
              <a:buChar char="•"/>
            </a:pPr>
            <a:r>
              <a:rPr lang="en-US" sz="4000">
                <a:solidFill>
                  <a:schemeClr val="dk1"/>
                </a:solidFill>
                <a:latin typeface="Calibri"/>
                <a:ea typeface="Calibri"/>
                <a:cs typeface="Calibri"/>
                <a:sym typeface="Calibri"/>
              </a:rPr>
              <a:t>Recognises </a:t>
            </a:r>
            <a:r>
              <a:rPr b="1" lang="en-US" sz="4000">
                <a:solidFill>
                  <a:schemeClr val="dk1"/>
                </a:solidFill>
                <a:latin typeface="Calibri"/>
                <a:ea typeface="Calibri"/>
                <a:cs typeface="Calibri"/>
                <a:sym typeface="Calibri"/>
              </a:rPr>
              <a:t>multiple identities</a:t>
            </a:r>
          </a:p>
          <a:p>
            <a:pPr indent="-457200" lvl="0" marL="457200" marR="0" rtl="0" algn="l">
              <a:spcBef>
                <a:spcPts val="0"/>
              </a:spcBef>
              <a:buClr>
                <a:schemeClr val="dk1"/>
              </a:buClr>
              <a:buFont typeface="Arial"/>
              <a:buNone/>
            </a:pPr>
            <a:r>
              <a:t/>
            </a:r>
            <a:endParaRPr b="1" sz="4000">
              <a:solidFill>
                <a:schemeClr val="dk1"/>
              </a:solidFill>
              <a:latin typeface="Calibri"/>
              <a:ea typeface="Calibri"/>
              <a:cs typeface="Calibri"/>
              <a:sym typeface="Calibri"/>
            </a:endParaRPr>
          </a:p>
          <a:p>
            <a:pPr indent="-457200" lvl="0" marL="457200" marR="0" rtl="0" algn="l">
              <a:spcBef>
                <a:spcPts val="0"/>
              </a:spcBef>
              <a:buClr>
                <a:schemeClr val="dk1"/>
              </a:buClr>
              <a:buSzPct val="100000"/>
              <a:buFont typeface="Arial"/>
              <a:buChar char="•"/>
            </a:pPr>
            <a:r>
              <a:rPr b="1" lang="en-US" sz="4000">
                <a:solidFill>
                  <a:schemeClr val="dk1"/>
                </a:solidFill>
                <a:latin typeface="Calibri"/>
                <a:ea typeface="Calibri"/>
                <a:cs typeface="Calibri"/>
                <a:sym typeface="Calibri"/>
              </a:rPr>
              <a:t>Avoids compartmentalising </a:t>
            </a:r>
            <a:r>
              <a:rPr lang="en-US" sz="4000">
                <a:solidFill>
                  <a:schemeClr val="dk1"/>
                </a:solidFill>
                <a:latin typeface="Calibri"/>
                <a:ea typeface="Calibri"/>
                <a:cs typeface="Calibri"/>
                <a:sym typeface="Calibri"/>
              </a:rPr>
              <a:t>solutions based on specific ‘need’</a:t>
            </a:r>
          </a:p>
          <a:p>
            <a:pPr indent="-457200" lvl="0" marL="457200" marR="0" rtl="0" algn="l">
              <a:spcBef>
                <a:spcPts val="0"/>
              </a:spcBef>
              <a:buClr>
                <a:schemeClr val="dk1"/>
              </a:buClr>
              <a:buFont typeface="Arial"/>
              <a:buNone/>
            </a:pPr>
            <a:r>
              <a:t/>
            </a:r>
            <a:endParaRPr sz="4000">
              <a:solidFill>
                <a:schemeClr val="dk1"/>
              </a:solidFill>
              <a:latin typeface="Calibri"/>
              <a:ea typeface="Calibri"/>
              <a:cs typeface="Calibri"/>
              <a:sym typeface="Calibri"/>
            </a:endParaRPr>
          </a:p>
          <a:p>
            <a:pPr indent="-457200" lvl="0" marL="457200" marR="0" rtl="0" algn="l">
              <a:spcBef>
                <a:spcPts val="0"/>
              </a:spcBef>
              <a:buClr>
                <a:schemeClr val="dk1"/>
              </a:buClr>
              <a:buSzPct val="100000"/>
              <a:buFont typeface="Arial"/>
              <a:buChar char="•"/>
            </a:pPr>
            <a:r>
              <a:rPr lang="en-US" sz="4000">
                <a:solidFill>
                  <a:schemeClr val="dk1"/>
                </a:solidFill>
                <a:latin typeface="Calibri"/>
                <a:ea typeface="Calibri"/>
                <a:cs typeface="Calibri"/>
                <a:sym typeface="Calibri"/>
              </a:rPr>
              <a:t>Adopts holistic approach to meet </a:t>
            </a:r>
            <a:r>
              <a:rPr b="1" lang="en-US" sz="4000">
                <a:solidFill>
                  <a:schemeClr val="dk1"/>
                </a:solidFill>
                <a:latin typeface="Calibri"/>
                <a:ea typeface="Calibri"/>
                <a:cs typeface="Calibri"/>
                <a:sym typeface="Calibri"/>
              </a:rPr>
              <a:t>entitlements</a:t>
            </a:r>
          </a:p>
        </p:txBody>
      </p:sp>
      <p:sp>
        <p:nvSpPr>
          <p:cNvPr id="193" name="Shape 193"/>
          <p:cNvSpPr/>
          <p:nvPr/>
        </p:nvSpPr>
        <p:spPr>
          <a:xfrm>
            <a:off x="7643665" y="3818021"/>
            <a:ext cx="4933343" cy="4411579"/>
          </a:xfrm>
          <a:prstGeom prst="heart">
            <a:avLst/>
          </a:prstGeom>
          <a:gradFill>
            <a:gsLst>
              <a:gs pos="0">
                <a:srgbClr val="FF0D18"/>
              </a:gs>
              <a:gs pos="100000">
                <a:srgbClr val="FF7777"/>
              </a:gs>
            </a:gsLst>
            <a:lin ang="16200000" scaled="0"/>
          </a:gradFill>
          <a:ln cap="flat" cmpd="sng" w="9525">
            <a:solidFill>
              <a:srgbClr val="E4242B"/>
            </a:solidFill>
            <a:prstDash val="solid"/>
            <a:round/>
            <a:headEnd len="med" w="med" type="none"/>
            <a:tailEnd len="med" w="med" type="none"/>
          </a:ln>
          <a:effectLst>
            <a:outerShdw blurRad="39999" rotWithShape="0" dir="5400000" dist="23000">
              <a:srgbClr val="000000">
                <a:alpha val="34901"/>
              </a:srgbClr>
            </a:outerShdw>
          </a:effectLst>
        </p:spPr>
        <p:txBody>
          <a:bodyPr anchorCtr="0" anchor="ctr" bIns="45700" lIns="91425" rIns="91425" tIns="45700">
            <a:noAutofit/>
          </a:bodyPr>
          <a:lstStyle/>
          <a:p>
            <a:pPr indent="0" lvl="0" marL="0" marR="0" rtl="0" algn="ctr">
              <a:spcBef>
                <a:spcPts val="0"/>
              </a:spcBef>
              <a:buNone/>
            </a:pPr>
            <a:r>
              <a:t/>
            </a:r>
            <a:endParaRPr sz="2600">
              <a:solidFill>
                <a:schemeClr val="lt1"/>
              </a:solidFill>
              <a:latin typeface="Calibri"/>
              <a:ea typeface="Calibri"/>
              <a:cs typeface="Calibri"/>
              <a:sym typeface="Calibri"/>
            </a:endParaRPr>
          </a:p>
        </p:txBody>
      </p:sp>
      <p:sp>
        <p:nvSpPr>
          <p:cNvPr id="194" name="Shape 194"/>
          <p:cNvSpPr txBox="1"/>
          <p:nvPr/>
        </p:nvSpPr>
        <p:spPr>
          <a:xfrm>
            <a:off x="8642484" y="5293894"/>
            <a:ext cx="2935704" cy="1107995"/>
          </a:xfrm>
          <a:prstGeom prst="rect">
            <a:avLst/>
          </a:prstGeom>
          <a:solidFill>
            <a:schemeClr val="lt1"/>
          </a:solidFill>
          <a:ln>
            <a:noFill/>
          </a:ln>
        </p:spPr>
        <p:txBody>
          <a:bodyPr anchorCtr="0" anchor="t" bIns="45700" lIns="91425" rIns="91425" tIns="45700">
            <a:noAutofit/>
          </a:bodyPr>
          <a:lstStyle/>
          <a:p>
            <a:pPr indent="0" lvl="0" marL="0" marR="0" rtl="0" algn="ctr">
              <a:spcBef>
                <a:spcPts val="0"/>
              </a:spcBef>
              <a:buSzPct val="25000"/>
              <a:buNone/>
            </a:pPr>
            <a:r>
              <a:rPr lang="en-US" sz="6600">
                <a:solidFill>
                  <a:schemeClr val="dk1"/>
                </a:solidFill>
                <a:latin typeface="Calibri"/>
                <a:ea typeface="Calibri"/>
                <a:cs typeface="Calibri"/>
                <a:sym typeface="Calibri"/>
              </a:rPr>
              <a:t>Student</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sp>
        <p:nvSpPr>
          <p:cNvPr id="200" name="Shape 200"/>
          <p:cNvSpPr txBox="1"/>
          <p:nvPr/>
        </p:nvSpPr>
        <p:spPr>
          <a:xfrm>
            <a:off x="649287" y="2640000"/>
            <a:ext cx="11694319" cy="7271686"/>
          </a:xfrm>
          <a:prstGeom prst="rect">
            <a:avLst/>
          </a:prstGeom>
          <a:noFill/>
          <a:ln>
            <a:noFill/>
          </a:ln>
        </p:spPr>
        <p:txBody>
          <a:bodyPr anchorCtr="0" anchor="ctr" bIns="65000" lIns="130000" rIns="130000" tIns="65000">
            <a:noAutofit/>
          </a:bodyPr>
          <a:lstStyle/>
          <a:p>
            <a:pPr indent="-457200" lvl="0" marL="457200" marR="0" rtl="0" algn="l">
              <a:spcBef>
                <a:spcPts val="0"/>
              </a:spcBef>
              <a:spcAft>
                <a:spcPts val="0"/>
              </a:spcAft>
              <a:buClr>
                <a:schemeClr val="dk1"/>
              </a:buClr>
              <a:buFont typeface="Arial"/>
              <a:buNone/>
            </a:pPr>
            <a:r>
              <a:t/>
            </a:r>
            <a:endParaRPr b="0" sz="28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ct val="100000"/>
              <a:buFont typeface="Arial"/>
              <a:buChar char="•"/>
            </a:pPr>
            <a:r>
              <a:rPr b="0" lang="en-US" sz="2800">
                <a:solidFill>
                  <a:schemeClr val="dk1"/>
                </a:solidFill>
                <a:latin typeface="Calibri"/>
                <a:ea typeface="Calibri"/>
                <a:cs typeface="Calibri"/>
                <a:sym typeface="Calibri"/>
              </a:rPr>
              <a:t>Inclusive Learning and Teaching Policy – launching in Autumn 2017</a:t>
            </a:r>
          </a:p>
          <a:p>
            <a:pPr indent="0" lvl="0" marL="0" marR="0" rtl="0" algn="l">
              <a:spcBef>
                <a:spcPts val="0"/>
              </a:spcBef>
              <a:spcAft>
                <a:spcPts val="0"/>
              </a:spcAft>
              <a:buClr>
                <a:schemeClr val="dk1"/>
              </a:buClr>
              <a:buFont typeface="Cambria"/>
              <a:buNone/>
            </a:pPr>
            <a:r>
              <a:t/>
            </a:r>
            <a:endParaRPr b="0" sz="28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ct val="100000"/>
              <a:buFont typeface="Arial"/>
              <a:buChar char="•"/>
            </a:pPr>
            <a:r>
              <a:rPr b="0" lang="en-US" sz="2800">
                <a:solidFill>
                  <a:schemeClr val="dk1"/>
                </a:solidFill>
                <a:latin typeface="Calibri"/>
                <a:ea typeface="Calibri"/>
                <a:cs typeface="Calibri"/>
                <a:sym typeface="Calibri"/>
              </a:rPr>
              <a:t>Learning Experience Project:</a:t>
            </a:r>
          </a:p>
          <a:p>
            <a:pPr indent="0" lvl="0" marL="0" marR="0" rtl="0" algn="l">
              <a:spcBef>
                <a:spcPts val="0"/>
              </a:spcBef>
              <a:spcAft>
                <a:spcPts val="0"/>
              </a:spcAft>
              <a:buClr>
                <a:schemeClr val="dk1"/>
              </a:buClr>
              <a:buSzPct val="25000"/>
              <a:buFont typeface="Calibri"/>
              <a:buNone/>
            </a:pPr>
            <a:r>
              <a:rPr b="0" lang="en-US" sz="2800">
                <a:solidFill>
                  <a:schemeClr val="dk1"/>
                </a:solidFill>
                <a:latin typeface="Calibri"/>
                <a:ea typeface="Calibri"/>
                <a:cs typeface="Calibri"/>
                <a:sym typeface="Calibri"/>
              </a:rPr>
              <a:t>	-	To review current policy, guidance and resources for supporting 			disabled students</a:t>
            </a:r>
          </a:p>
          <a:p>
            <a:pPr indent="0" lvl="0" marL="0" marR="0" rtl="0" algn="l">
              <a:spcBef>
                <a:spcPts val="0"/>
              </a:spcBef>
              <a:spcAft>
                <a:spcPts val="0"/>
              </a:spcAft>
              <a:buClr>
                <a:schemeClr val="dk1"/>
              </a:buClr>
              <a:buSzPct val="25000"/>
              <a:buFont typeface="Calibri"/>
              <a:buNone/>
            </a:pPr>
            <a:r>
              <a:rPr b="0" lang="en-US" sz="2800">
                <a:solidFill>
                  <a:schemeClr val="dk1"/>
                </a:solidFill>
                <a:latin typeface="Calibri"/>
                <a:ea typeface="Calibri"/>
                <a:cs typeface="Calibri"/>
                <a:sym typeface="Calibri"/>
              </a:rPr>
              <a:t>	-	To audit the current processes and practices for supporting 				disabled students</a:t>
            </a:r>
          </a:p>
          <a:p>
            <a:pPr indent="0" lvl="0" marL="0" marR="0" rtl="0" algn="l">
              <a:spcBef>
                <a:spcPts val="0"/>
              </a:spcBef>
              <a:spcAft>
                <a:spcPts val="0"/>
              </a:spcAft>
              <a:buClr>
                <a:schemeClr val="dk1"/>
              </a:buClr>
              <a:buSzPct val="25000"/>
              <a:buFont typeface="Calibri"/>
              <a:buNone/>
            </a:pPr>
            <a:r>
              <a:rPr b="0" lang="en-US" sz="2800">
                <a:solidFill>
                  <a:schemeClr val="dk1"/>
                </a:solidFill>
                <a:latin typeface="Calibri"/>
                <a:ea typeface="Calibri"/>
                <a:cs typeface="Calibri"/>
                <a:sym typeface="Calibri"/>
              </a:rPr>
              <a:t>	-	To map our central and departmental support structures for 				disabled students</a:t>
            </a:r>
          </a:p>
          <a:p>
            <a:pPr indent="0" lvl="0" marL="0" marR="0" rtl="0" algn="l">
              <a:spcBef>
                <a:spcPts val="0"/>
              </a:spcBef>
              <a:spcAft>
                <a:spcPts val="0"/>
              </a:spcAft>
              <a:buClr>
                <a:schemeClr val="dk1"/>
              </a:buClr>
              <a:buSzPct val="25000"/>
              <a:buFont typeface="Calibri"/>
              <a:buNone/>
            </a:pPr>
            <a:r>
              <a:rPr b="0" lang="en-US" sz="2800">
                <a:solidFill>
                  <a:schemeClr val="dk1"/>
                </a:solidFill>
                <a:latin typeface="Calibri"/>
                <a:ea typeface="Calibri"/>
                <a:cs typeface="Calibri"/>
                <a:sym typeface="Calibri"/>
              </a:rPr>
              <a:t>	-	To identify ways to improve: processes, guidance and resources</a:t>
            </a:r>
          </a:p>
          <a:p>
            <a:pPr indent="0" lvl="0" marL="0" marR="0" rtl="0" algn="l">
              <a:spcBef>
                <a:spcPts val="0"/>
              </a:spcBef>
              <a:spcAft>
                <a:spcPts val="0"/>
              </a:spcAft>
              <a:buClr>
                <a:schemeClr val="dk1"/>
              </a:buClr>
              <a:buSzPct val="25000"/>
              <a:buFont typeface="Calibri"/>
              <a:buNone/>
            </a:pPr>
            <a:r>
              <a:rPr b="0" lang="en-US" sz="2800">
                <a:solidFill>
                  <a:schemeClr val="dk1"/>
                </a:solidFill>
                <a:latin typeface="Calibri"/>
                <a:ea typeface="Calibri"/>
                <a:cs typeface="Calibri"/>
                <a:sym typeface="Calibri"/>
              </a:rPr>
              <a:t>	-	Prepare recommendations for the Disability and Accessibility Group</a:t>
            </a:r>
          </a:p>
          <a:p>
            <a:pPr indent="0" lvl="0" marL="0" marR="0" rtl="0" algn="l">
              <a:spcBef>
                <a:spcPts val="0"/>
              </a:spcBef>
              <a:spcAft>
                <a:spcPts val="0"/>
              </a:spcAft>
              <a:buClr>
                <a:schemeClr val="dk1"/>
              </a:buClr>
              <a:buFont typeface="Cambria"/>
              <a:buNone/>
            </a:pPr>
            <a:r>
              <a:t/>
            </a:r>
            <a:endParaRPr b="0" sz="28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ct val="100000"/>
              <a:buFont typeface="Arial"/>
              <a:buChar char="•"/>
            </a:pPr>
            <a:r>
              <a:rPr b="0" lang="en-US" sz="2800">
                <a:solidFill>
                  <a:schemeClr val="dk1"/>
                </a:solidFill>
                <a:latin typeface="Calibri"/>
                <a:ea typeface="Calibri"/>
                <a:cs typeface="Calibri"/>
                <a:sym typeface="Calibri"/>
              </a:rPr>
              <a:t>Consider Universal Design for Learning at York</a:t>
            </a:r>
          </a:p>
          <a:p>
            <a:pPr indent="0" lvl="0" marL="0" marR="0" rtl="0" algn="l">
              <a:spcBef>
                <a:spcPts val="0"/>
              </a:spcBef>
              <a:spcAft>
                <a:spcPts val="0"/>
              </a:spcAft>
              <a:buClr>
                <a:schemeClr val="dk1"/>
              </a:buClr>
              <a:buFont typeface="Cambria"/>
              <a:buNone/>
            </a:pPr>
            <a:r>
              <a:t/>
            </a:r>
            <a:endParaRPr b="0" sz="4400">
              <a:solidFill>
                <a:schemeClr val="dk1"/>
              </a:solidFill>
              <a:latin typeface="Calibri"/>
              <a:ea typeface="Calibri"/>
              <a:cs typeface="Calibri"/>
              <a:sym typeface="Calibri"/>
            </a:endParaRPr>
          </a:p>
          <a:p>
            <a:pPr indent="-457200" lvl="0" marL="457200" marR="0" rtl="0" algn="l">
              <a:spcBef>
                <a:spcPts val="0"/>
              </a:spcBef>
              <a:buClr>
                <a:schemeClr val="dk1"/>
              </a:buClr>
              <a:buFont typeface="Arial"/>
              <a:buNone/>
            </a:pPr>
            <a:r>
              <a:t/>
            </a:r>
            <a:endParaRPr b="0" sz="2800">
              <a:solidFill>
                <a:schemeClr val="dk1"/>
              </a:solidFill>
              <a:latin typeface="Calibri"/>
              <a:ea typeface="Calibri"/>
              <a:cs typeface="Calibri"/>
              <a:sym typeface="Calibri"/>
            </a:endParaRPr>
          </a:p>
        </p:txBody>
      </p:sp>
      <p:pic>
        <p:nvPicPr>
          <p:cNvPr descr="A close up of a street sign on a pole with the words 'Next Steps." id="201" name="Shape 201"/>
          <p:cNvPicPr preferRelativeResize="0"/>
          <p:nvPr/>
        </p:nvPicPr>
        <p:blipFill rotWithShape="1">
          <a:blip r:embed="rId3">
            <a:alphaModFix/>
          </a:blip>
          <a:srcRect b="0" l="0" r="0" t="0"/>
          <a:stretch/>
        </p:blipFill>
        <p:spPr>
          <a:xfrm>
            <a:off x="4621962" y="470318"/>
            <a:ext cx="3748966" cy="23868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Shape 207"/>
          <p:cNvSpPr txBox="1"/>
          <p:nvPr>
            <p:ph type="title"/>
          </p:nvPr>
        </p:nvSpPr>
        <p:spPr>
          <a:xfrm>
            <a:off x="649685" y="2124434"/>
            <a:ext cx="11694319" cy="2347261"/>
          </a:xfrm>
          <a:prstGeom prst="rect">
            <a:avLst/>
          </a:prstGeom>
          <a:noFill/>
          <a:ln>
            <a:noFill/>
          </a:ln>
        </p:spPr>
        <p:txBody>
          <a:bodyPr anchorCtr="0" anchor="ctr" bIns="65000" lIns="130000" rIns="130000" tIns="65000">
            <a:noAutofit/>
          </a:bodyPr>
          <a:lstStyle/>
          <a:p>
            <a:pPr indent="0" lvl="0" marL="0" marR="0" rtl="0" algn="l">
              <a:spcBef>
                <a:spcPts val="0"/>
              </a:spcBef>
              <a:buClr>
                <a:schemeClr val="dk1"/>
              </a:buClr>
              <a:buSzPct val="25000"/>
              <a:buFont typeface="Calibri"/>
              <a:buNone/>
            </a:pPr>
            <a:r>
              <a:rPr b="1" i="0" lang="en-US" sz="7200" u="none" cap="none" strike="noStrike">
                <a:solidFill>
                  <a:schemeClr val="dk1"/>
                </a:solidFill>
                <a:latin typeface="Calibri"/>
                <a:ea typeface="Calibri"/>
                <a:cs typeface="Calibri"/>
                <a:sym typeface="Calibri"/>
              </a:rPr>
              <a:t>Additional Comments and queries:</a:t>
            </a:r>
          </a:p>
        </p:txBody>
      </p:sp>
      <p:sp>
        <p:nvSpPr>
          <p:cNvPr id="208" name="Shape 208"/>
          <p:cNvSpPr txBox="1"/>
          <p:nvPr/>
        </p:nvSpPr>
        <p:spPr>
          <a:xfrm>
            <a:off x="649683" y="4840664"/>
            <a:ext cx="11694319" cy="4686363"/>
          </a:xfrm>
          <a:prstGeom prst="rect">
            <a:avLst/>
          </a:prstGeom>
          <a:noFill/>
          <a:ln>
            <a:noFill/>
          </a:ln>
        </p:spPr>
        <p:txBody>
          <a:bodyPr anchorCtr="0" anchor="ctr" bIns="65000" lIns="130000" rIns="130000" tIns="65000">
            <a:noAutofit/>
          </a:bodyPr>
          <a:lstStyle/>
          <a:p>
            <a:pPr indent="0" lvl="0" marL="0" marR="0" rtl="0" algn="l">
              <a:spcBef>
                <a:spcPts val="0"/>
              </a:spcBef>
              <a:spcAft>
                <a:spcPts val="0"/>
              </a:spcAft>
              <a:buClr>
                <a:schemeClr val="dk1"/>
              </a:buClr>
              <a:buSzPct val="25000"/>
              <a:buFont typeface="Calibri"/>
              <a:buNone/>
            </a:pPr>
            <a:r>
              <a:rPr b="0" lang="en-US" sz="4800">
                <a:solidFill>
                  <a:schemeClr val="dk1"/>
                </a:solidFill>
                <a:latin typeface="Calibri"/>
                <a:ea typeface="Calibri"/>
                <a:cs typeface="Calibri"/>
                <a:sym typeface="Calibri"/>
              </a:rPr>
              <a:t>Claire Shanks – Claire.Shanks@york.ac.uk</a:t>
            </a:r>
          </a:p>
          <a:p>
            <a:pPr indent="0" lvl="0" marL="0" marR="0" rtl="0" algn="l">
              <a:spcBef>
                <a:spcPts val="0"/>
              </a:spcBef>
              <a:spcAft>
                <a:spcPts val="0"/>
              </a:spcAft>
              <a:buClr>
                <a:schemeClr val="dk1"/>
              </a:buClr>
              <a:buFont typeface="Cambria"/>
              <a:buNone/>
            </a:pPr>
            <a:r>
              <a:t/>
            </a:r>
            <a:endParaRPr b="0" sz="4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ct val="25000"/>
              <a:buFont typeface="Calibri"/>
              <a:buNone/>
            </a:pPr>
            <a:r>
              <a:rPr b="0" lang="en-US" sz="4800">
                <a:solidFill>
                  <a:schemeClr val="dk1"/>
                </a:solidFill>
                <a:latin typeface="Calibri"/>
                <a:ea typeface="Calibri"/>
                <a:cs typeface="Calibri"/>
                <a:sym typeface="Calibri"/>
              </a:rPr>
              <a:t>Liz Waller – Liz.Waller@york.ac.uk</a:t>
            </a:r>
          </a:p>
          <a:p>
            <a:pPr indent="0" lvl="0" marL="0" marR="0" rtl="0" algn="l">
              <a:spcBef>
                <a:spcPts val="0"/>
              </a:spcBef>
              <a:spcAft>
                <a:spcPts val="0"/>
              </a:spcAft>
              <a:buClr>
                <a:schemeClr val="dk1"/>
              </a:buClr>
              <a:buFont typeface="Cambria"/>
              <a:buNone/>
            </a:pPr>
            <a:r>
              <a:t/>
            </a:r>
            <a:endParaRPr b="0" sz="4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ct val="25000"/>
              <a:buFont typeface="Calibri"/>
              <a:buNone/>
            </a:pPr>
            <a:r>
              <a:rPr b="0" lang="en-US" sz="4800">
                <a:solidFill>
                  <a:schemeClr val="dk1"/>
                </a:solidFill>
                <a:latin typeface="Calibri"/>
                <a:ea typeface="Calibri"/>
                <a:cs typeface="Calibri"/>
                <a:sym typeface="Calibri"/>
              </a:rPr>
              <a:t>Maria Ayaz – Maria.Ayaz@york.ac.uk</a:t>
            </a:r>
          </a:p>
          <a:p>
            <a:pPr indent="0" lvl="0" marL="0" marR="0" rtl="0" algn="l">
              <a:spcBef>
                <a:spcPts val="0"/>
              </a:spcBef>
              <a:spcAft>
                <a:spcPts val="0"/>
              </a:spcAft>
              <a:buClr>
                <a:schemeClr val="dk1"/>
              </a:buClr>
              <a:buFont typeface="Cambria"/>
              <a:buNone/>
            </a:pPr>
            <a:r>
              <a:t/>
            </a:r>
            <a:endParaRPr b="0" sz="2800">
              <a:solidFill>
                <a:schemeClr val="dk1"/>
              </a:solidFill>
              <a:latin typeface="Calibri"/>
              <a:ea typeface="Calibri"/>
              <a:cs typeface="Calibri"/>
              <a:sym typeface="Calibri"/>
            </a:endParaRPr>
          </a:p>
          <a:p>
            <a:pPr indent="0" lvl="0" marL="0" marR="0" rtl="0" algn="l">
              <a:spcBef>
                <a:spcPts val="0"/>
              </a:spcBef>
              <a:buClr>
                <a:schemeClr val="dk1"/>
              </a:buClr>
              <a:buFont typeface="Cambria"/>
              <a:buNone/>
            </a:pPr>
            <a:r>
              <a:t/>
            </a:r>
            <a:endParaRPr b="0" sz="2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uoy-powerpoint-standardscreen">
  <a:themeElements>
    <a:clrScheme name="University of York Colour Palette">
      <a:dk1>
        <a:srgbClr val="25303B"/>
      </a:dk1>
      <a:lt1>
        <a:srgbClr val="FFFFFF"/>
      </a:lt1>
      <a:dk2>
        <a:srgbClr val="E3E6E5"/>
      </a:dk2>
      <a:lt2>
        <a:srgbClr val="00627D"/>
      </a:lt2>
      <a:accent1>
        <a:srgbClr val="5AB031"/>
      </a:accent1>
      <a:accent2>
        <a:srgbClr val="9067A9"/>
      </a:accent2>
      <a:accent3>
        <a:srgbClr val="E2388C"/>
      </a:accent3>
      <a:accent4>
        <a:srgbClr val="E62A32"/>
      </a:accent4>
      <a:accent5>
        <a:srgbClr val="F18626"/>
      </a:accent5>
      <a:accent6>
        <a:srgbClr val="00ABAA"/>
      </a:accent6>
      <a:hlink>
        <a:srgbClr val="0096D6"/>
      </a:hlink>
      <a:folHlink>
        <a:srgbClr val="E238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